
<file path=[Content_Types].xml><?xml version="1.0" encoding="utf-8"?>
<Types xmlns="http://schemas.openxmlformats.org/package/2006/content-types">
  <Default Extension="gif" ContentType="image/gif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slideshow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heme/themeOverride1.xml" ContentType="application/vnd.openxmlformats-officedocument.themeOverrid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3">
  <p:sldMasterIdLst>
    <p:sldMasterId id="2147483648" r:id="rId1"/>
  </p:sldMasterIdLst>
  <p:notesMasterIdLst>
    <p:notesMasterId r:id="rId25"/>
  </p:notesMasterIdLst>
  <p:handoutMasterIdLst>
    <p:handoutMasterId r:id="rId26"/>
  </p:handoutMasterIdLst>
  <p:sldIdLst>
    <p:sldId id="460" r:id="rId2"/>
    <p:sldId id="339" r:id="rId3"/>
    <p:sldId id="376" r:id="rId4"/>
    <p:sldId id="410" r:id="rId5"/>
    <p:sldId id="412" r:id="rId6"/>
    <p:sldId id="371" r:id="rId7"/>
    <p:sldId id="385" r:id="rId8"/>
    <p:sldId id="382" r:id="rId9"/>
    <p:sldId id="411" r:id="rId10"/>
    <p:sldId id="372" r:id="rId11"/>
    <p:sldId id="409" r:id="rId12"/>
    <p:sldId id="369" r:id="rId13"/>
    <p:sldId id="370" r:id="rId14"/>
    <p:sldId id="388" r:id="rId15"/>
    <p:sldId id="389" r:id="rId16"/>
    <p:sldId id="391" r:id="rId17"/>
    <p:sldId id="396" r:id="rId18"/>
    <p:sldId id="397" r:id="rId19"/>
    <p:sldId id="398" r:id="rId20"/>
    <p:sldId id="337" r:id="rId21"/>
    <p:sldId id="406" r:id="rId22"/>
    <p:sldId id="375" r:id="rId23"/>
    <p:sldId id="298" r:id="rId24"/>
  </p:sldIdLst>
  <p:sldSz cx="12192000" cy="6858000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ony" initials="JA" lastIdx="3" clrIdx="0"/>
  <p:cmAuthor id="2" name="jyo ayyagari" initials="ja" lastIdx="2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8DDA2"/>
    <a:srgbClr val="CB9446"/>
    <a:srgbClr val="E0CEA2"/>
    <a:srgbClr val="D39B3A"/>
    <a:srgbClr val="C0762E"/>
    <a:srgbClr val="6D3F1E"/>
    <a:srgbClr val="6D3F46"/>
    <a:srgbClr val="723E1D"/>
    <a:srgbClr val="86401D"/>
    <a:srgbClr val="F0B97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88" autoAdjust="0"/>
    <p:restoredTop sz="92907" autoAdjust="0"/>
  </p:normalViewPr>
  <p:slideViewPr>
    <p:cSldViewPr>
      <p:cViewPr varScale="1">
        <p:scale>
          <a:sx n="63" d="100"/>
          <a:sy n="63" d="100"/>
        </p:scale>
        <p:origin x="270" y="72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162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101" d="100"/>
          <a:sy n="101" d="100"/>
        </p:scale>
        <p:origin x="-2814" y="-9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commentAuthors" Target="commentAuthors.xml"/><Relationship Id="rId30" Type="http://schemas.openxmlformats.org/officeDocument/2006/relationships/theme" Target="theme/theme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0_1">
  <dgm:title val=""/>
  <dgm:desc val=""/>
  <dgm:catLst>
    <dgm:cat type="mainScheme" pri="10100"/>
  </dgm:catLst>
  <dgm:styleLbl name="node0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dk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dk1">
        <a:tint val="40000"/>
      </a:schemeClr>
    </dgm:fillClrLst>
    <dgm:linClrLst meth="repeat">
      <a:schemeClr val="dk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dk1">
        <a:tint val="40000"/>
      </a:schemeClr>
    </dgm:fillClrLst>
    <dgm:linClrLst meth="repeat">
      <a:schemeClr val="dk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dk1">
        <a:tint val="40000"/>
      </a:schemeClr>
    </dgm:fillClrLst>
    <dgm:linClrLst meth="repeat">
      <a:schemeClr val="dk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dk1"/>
    </dgm:fillClrLst>
    <dgm:linClrLst meth="repeat">
      <a:schemeClr val="dk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dk1"/>
    </dgm:fillClrLst>
    <dgm:linClrLst meth="repeat">
      <a:schemeClr val="dk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dk1"/>
    </dgm:fillClrLst>
    <dgm:linClrLst meth="repeat">
      <a:schemeClr val="dk1"/>
    </dgm:linClrLst>
    <dgm:effectClrLst/>
    <dgm:txLinClrLst/>
    <dgm:txFillClrLst/>
    <dgm:txEffectClrLst/>
  </dgm:styleLbl>
  <dgm:styleLbl name="parChTrans2D3">
    <dgm:fillClrLst meth="repeat">
      <a:schemeClr val="dk1"/>
    </dgm:fillClrLst>
    <dgm:linClrLst meth="repeat">
      <a:schemeClr val="dk1"/>
    </dgm:linClrLst>
    <dgm:effectClrLst/>
    <dgm:txLinClrLst/>
    <dgm:txFillClrLst/>
    <dgm:txEffectClrLst/>
  </dgm:styleLbl>
  <dgm:styleLbl name="parChTrans2D4">
    <dgm:fillClrLst meth="repeat">
      <a:schemeClr val="dk1"/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dk1"/>
    </dgm:fillClrLst>
    <dgm:linClrLst meth="repeat">
      <a:schemeClr val="dk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1"/>
    </dgm:fillClrLst>
    <dgm:linClrLst meth="repeat">
      <a:schemeClr val="dk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1"/>
    </dgm:fillClrLst>
    <dgm:linClrLst meth="repeat">
      <a:schemeClr val="dk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1"/>
    </dgm:fillClrLst>
    <dgm:linClrLst meth="repeat">
      <a:schemeClr val="dk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dk1">
        <a:alpha val="4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dk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dk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dk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1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1">
        <a:shade val="8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1">
        <a:tint val="50000"/>
        <a:alpha val="4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6ED74B9-7D96-472C-9C6F-36DCF860E75D}" type="doc">
      <dgm:prSet loTypeId="urn:microsoft.com/office/officeart/2009/3/layout/HorizontalOrganizationChart" loCatId="hierarchy" qsTypeId="urn:microsoft.com/office/officeart/2005/8/quickstyle/3d1" qsCatId="3D" csTypeId="urn:microsoft.com/office/officeart/2005/8/colors/accent0_1" csCatId="mainScheme" phldr="1"/>
      <dgm:spPr/>
      <dgm:t>
        <a:bodyPr/>
        <a:lstStyle/>
        <a:p>
          <a:endParaRPr lang="en-US"/>
        </a:p>
      </dgm:t>
    </dgm:pt>
    <dgm:pt modelId="{F37539AB-A6EA-4447-B866-F080050DDC4D}">
      <dgm:prSet phldrT="[Text]" custT="1"/>
      <dgm:spPr/>
      <dgm:t>
        <a:bodyPr/>
        <a:lstStyle/>
        <a:p>
          <a:r>
            <a:rPr lang="en-US" sz="2000" dirty="0"/>
            <a:t>Content Icons in JUMBO</a:t>
          </a:r>
        </a:p>
      </dgm:t>
    </dgm:pt>
    <dgm:pt modelId="{69D02F06-5BD8-4678-BCE8-454F845618E6}" type="parTrans" cxnId="{47CBC39A-9EC3-43D7-863A-991A63379978}">
      <dgm:prSet/>
      <dgm:spPr/>
      <dgm:t>
        <a:bodyPr/>
        <a:lstStyle/>
        <a:p>
          <a:endParaRPr lang="en-US" sz="2800"/>
        </a:p>
      </dgm:t>
    </dgm:pt>
    <dgm:pt modelId="{3C5DA5C5-1F85-40B9-BDEE-957A7660FF02}" type="sibTrans" cxnId="{47CBC39A-9EC3-43D7-863A-991A63379978}">
      <dgm:prSet/>
      <dgm:spPr/>
      <dgm:t>
        <a:bodyPr/>
        <a:lstStyle/>
        <a:p>
          <a:endParaRPr lang="en-US" sz="2800"/>
        </a:p>
      </dgm:t>
    </dgm:pt>
    <dgm:pt modelId="{3E1ACB25-68AE-43CA-9EBB-34E6BEF17CB4}" type="asst">
      <dgm:prSet phldrT="[Text]" custT="1"/>
      <dgm:spPr/>
      <dgm:t>
        <a:bodyPr/>
        <a:lstStyle/>
        <a:p>
          <a:r>
            <a:rPr lang="en-US" sz="2000" dirty="0"/>
            <a:t>Quiz</a:t>
          </a:r>
        </a:p>
      </dgm:t>
    </dgm:pt>
    <dgm:pt modelId="{75F0A335-3CD5-491B-A2C9-A2CE2B96CD8E}" type="parTrans" cxnId="{1B82BA7A-CF77-4507-935C-2705C166E448}">
      <dgm:prSet/>
      <dgm:spPr/>
      <dgm:t>
        <a:bodyPr/>
        <a:lstStyle/>
        <a:p>
          <a:endParaRPr lang="en-US" sz="2800"/>
        </a:p>
      </dgm:t>
    </dgm:pt>
    <dgm:pt modelId="{14BC5E6C-89ED-4C6A-8142-EA4708B5E458}" type="sibTrans" cxnId="{1B82BA7A-CF77-4507-935C-2705C166E448}">
      <dgm:prSet/>
      <dgm:spPr/>
      <dgm:t>
        <a:bodyPr/>
        <a:lstStyle/>
        <a:p>
          <a:endParaRPr lang="en-US" sz="2800"/>
        </a:p>
      </dgm:t>
    </dgm:pt>
    <dgm:pt modelId="{3FD17D1D-F776-45CF-9706-ADFB34B86E13}">
      <dgm:prSet phldrT="[Text]" custT="1"/>
      <dgm:spPr/>
      <dgm:t>
        <a:bodyPr/>
        <a:lstStyle/>
        <a:p>
          <a:r>
            <a:rPr lang="en-US" sz="2000" dirty="0"/>
            <a:t>Video</a:t>
          </a:r>
        </a:p>
      </dgm:t>
    </dgm:pt>
    <dgm:pt modelId="{CCE785A7-6CBE-432E-95D2-980BC2F5131C}" type="parTrans" cxnId="{7B5063F9-FF1E-4BB9-8DC7-02E1B2DBAE25}">
      <dgm:prSet/>
      <dgm:spPr/>
      <dgm:t>
        <a:bodyPr/>
        <a:lstStyle/>
        <a:p>
          <a:endParaRPr lang="en-US" sz="2800"/>
        </a:p>
      </dgm:t>
    </dgm:pt>
    <dgm:pt modelId="{F0F47867-BE18-42ED-A018-5DDA2CDAB9F7}" type="sibTrans" cxnId="{7B5063F9-FF1E-4BB9-8DC7-02E1B2DBAE25}">
      <dgm:prSet/>
      <dgm:spPr/>
      <dgm:t>
        <a:bodyPr/>
        <a:lstStyle/>
        <a:p>
          <a:endParaRPr lang="en-US" sz="2800"/>
        </a:p>
      </dgm:t>
    </dgm:pt>
    <dgm:pt modelId="{74EC4C06-A8A0-459F-B39B-A8291F244AE8}">
      <dgm:prSet phldrT="[Text]" custT="1"/>
      <dgm:spPr/>
      <dgm:t>
        <a:bodyPr/>
        <a:lstStyle/>
        <a:p>
          <a:r>
            <a:rPr lang="en-US" sz="2000" dirty="0"/>
            <a:t>Interactive</a:t>
          </a:r>
        </a:p>
      </dgm:t>
    </dgm:pt>
    <dgm:pt modelId="{0EE024C2-E751-4EC6-BFE7-171B9C4FC399}" type="parTrans" cxnId="{B3EC6764-400C-4824-A995-4304549AF5DA}">
      <dgm:prSet/>
      <dgm:spPr/>
      <dgm:t>
        <a:bodyPr/>
        <a:lstStyle/>
        <a:p>
          <a:endParaRPr lang="en-US" sz="2800"/>
        </a:p>
      </dgm:t>
    </dgm:pt>
    <dgm:pt modelId="{A1D144FF-C640-4CEC-B7D2-B61DBCF95DBE}" type="sibTrans" cxnId="{B3EC6764-400C-4824-A995-4304549AF5DA}">
      <dgm:prSet/>
      <dgm:spPr/>
      <dgm:t>
        <a:bodyPr/>
        <a:lstStyle/>
        <a:p>
          <a:endParaRPr lang="en-US" sz="2800"/>
        </a:p>
      </dgm:t>
    </dgm:pt>
    <dgm:pt modelId="{3DE7313D-1D99-4B6F-9F64-1316700BF288}">
      <dgm:prSet custT="1"/>
      <dgm:spPr/>
      <dgm:t>
        <a:bodyPr/>
        <a:lstStyle/>
        <a:p>
          <a:r>
            <a:rPr lang="en-US" sz="2000" dirty="0" err="1"/>
            <a:t>OLabs</a:t>
          </a:r>
          <a:endParaRPr lang="en-US" sz="2000" dirty="0"/>
        </a:p>
      </dgm:t>
    </dgm:pt>
    <dgm:pt modelId="{82C198E5-6C36-4D56-BC59-0E5447D71AB6}" type="parTrans" cxnId="{595ACF71-BAC9-444E-A04C-71A741765F81}">
      <dgm:prSet/>
      <dgm:spPr/>
      <dgm:t>
        <a:bodyPr/>
        <a:lstStyle/>
        <a:p>
          <a:endParaRPr lang="en-US" sz="2800"/>
        </a:p>
      </dgm:t>
    </dgm:pt>
    <dgm:pt modelId="{86D7568C-7050-40CD-912A-CC2336FC3EF7}" type="sibTrans" cxnId="{595ACF71-BAC9-444E-A04C-71A741765F81}">
      <dgm:prSet/>
      <dgm:spPr/>
      <dgm:t>
        <a:bodyPr/>
        <a:lstStyle/>
        <a:p>
          <a:endParaRPr lang="en-US" sz="2800"/>
        </a:p>
      </dgm:t>
    </dgm:pt>
    <dgm:pt modelId="{70F5CBE2-6CAD-48BC-B160-D1A1B3A76D6E}">
      <dgm:prSet custT="1"/>
      <dgm:spPr/>
      <dgm:t>
        <a:bodyPr/>
        <a:lstStyle/>
        <a:p>
          <a:r>
            <a:rPr lang="en-US" sz="2000" dirty="0"/>
            <a:t>KJI</a:t>
          </a:r>
        </a:p>
      </dgm:t>
    </dgm:pt>
    <dgm:pt modelId="{1150F6D6-E59B-429B-86A5-B3DF011BDBA8}" type="parTrans" cxnId="{8C9F38D8-24B7-4054-A3A3-51B74EF0EC4F}">
      <dgm:prSet/>
      <dgm:spPr/>
      <dgm:t>
        <a:bodyPr/>
        <a:lstStyle/>
        <a:p>
          <a:endParaRPr lang="en-US" sz="2800"/>
        </a:p>
      </dgm:t>
    </dgm:pt>
    <dgm:pt modelId="{487EE2D2-EC64-461A-A180-EB0489BCAD37}" type="sibTrans" cxnId="{8C9F38D8-24B7-4054-A3A3-51B74EF0EC4F}">
      <dgm:prSet/>
      <dgm:spPr/>
      <dgm:t>
        <a:bodyPr/>
        <a:lstStyle/>
        <a:p>
          <a:endParaRPr lang="en-US" sz="2800"/>
        </a:p>
      </dgm:t>
    </dgm:pt>
    <dgm:pt modelId="{D3A1A72C-7415-4970-AA71-E559956939E3}">
      <dgm:prSet custT="1"/>
      <dgm:spPr/>
      <dgm:t>
        <a:bodyPr/>
        <a:lstStyle/>
        <a:p>
          <a:r>
            <a:rPr lang="en-US" sz="2000" dirty="0"/>
            <a:t>H5p</a:t>
          </a:r>
        </a:p>
      </dgm:t>
    </dgm:pt>
    <dgm:pt modelId="{474DE4D1-3EB6-49ED-AE83-FC07A1DC404F}" type="parTrans" cxnId="{B2FB1166-3105-429D-AF10-C09E1DE3F019}">
      <dgm:prSet/>
      <dgm:spPr/>
      <dgm:t>
        <a:bodyPr/>
        <a:lstStyle/>
        <a:p>
          <a:endParaRPr lang="en-US" sz="2800"/>
        </a:p>
      </dgm:t>
    </dgm:pt>
    <dgm:pt modelId="{88EF7575-10E3-45CF-9BFB-C9F22D95D3DE}" type="sibTrans" cxnId="{B2FB1166-3105-429D-AF10-C09E1DE3F019}">
      <dgm:prSet/>
      <dgm:spPr/>
      <dgm:t>
        <a:bodyPr/>
        <a:lstStyle/>
        <a:p>
          <a:endParaRPr lang="en-US" sz="2800"/>
        </a:p>
      </dgm:t>
    </dgm:pt>
    <dgm:pt modelId="{ABCF9BC4-210F-4824-9116-85AACD3323C9}">
      <dgm:prSet custT="1"/>
      <dgm:spPr/>
      <dgm:t>
        <a:bodyPr/>
        <a:lstStyle/>
        <a:p>
          <a:r>
            <a:rPr lang="en-US" sz="2000" dirty="0"/>
            <a:t>htm</a:t>
          </a:r>
        </a:p>
      </dgm:t>
    </dgm:pt>
    <dgm:pt modelId="{0C5EA107-5776-4EBA-B9A6-FA25F78FDDA5}" type="parTrans" cxnId="{2ECF954B-49B3-4906-9B37-AF634B743341}">
      <dgm:prSet/>
      <dgm:spPr/>
      <dgm:t>
        <a:bodyPr/>
        <a:lstStyle/>
        <a:p>
          <a:endParaRPr lang="en-US" sz="2800"/>
        </a:p>
      </dgm:t>
    </dgm:pt>
    <dgm:pt modelId="{5B8531A0-9F75-4EB3-BB1C-303566599C68}" type="sibTrans" cxnId="{2ECF954B-49B3-4906-9B37-AF634B743341}">
      <dgm:prSet/>
      <dgm:spPr/>
      <dgm:t>
        <a:bodyPr/>
        <a:lstStyle/>
        <a:p>
          <a:endParaRPr lang="en-US" sz="2800"/>
        </a:p>
      </dgm:t>
    </dgm:pt>
    <dgm:pt modelId="{394956B4-D1E8-4947-AE9F-7D107883ACA2}">
      <dgm:prSet custT="1"/>
      <dgm:spPr/>
      <dgm:t>
        <a:bodyPr/>
        <a:lstStyle/>
        <a:p>
          <a:r>
            <a:rPr lang="en-US" sz="2000" dirty="0" err="1"/>
            <a:t>Sujaya</a:t>
          </a:r>
          <a:endParaRPr lang="en-US" sz="2000" dirty="0"/>
        </a:p>
      </dgm:t>
    </dgm:pt>
    <dgm:pt modelId="{60ECA9BA-C6D5-4180-B0C8-93696BF323C6}" type="parTrans" cxnId="{B908A4C5-0F00-4716-8B49-09376FD2701E}">
      <dgm:prSet/>
      <dgm:spPr/>
      <dgm:t>
        <a:bodyPr/>
        <a:lstStyle/>
        <a:p>
          <a:endParaRPr lang="en-US" sz="2800"/>
        </a:p>
      </dgm:t>
    </dgm:pt>
    <dgm:pt modelId="{3F570EAC-FD5A-4037-8E32-F567083CD4E7}" type="sibTrans" cxnId="{B908A4C5-0F00-4716-8B49-09376FD2701E}">
      <dgm:prSet/>
      <dgm:spPr/>
      <dgm:t>
        <a:bodyPr/>
        <a:lstStyle/>
        <a:p>
          <a:endParaRPr lang="en-US" sz="2800"/>
        </a:p>
      </dgm:t>
    </dgm:pt>
    <dgm:pt modelId="{E9271014-7707-400B-A6C1-8B54C7BD7738}" type="pres">
      <dgm:prSet presAssocID="{76ED74B9-7D96-472C-9C6F-36DCF860E75D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67393998-7C10-4AC6-8BEC-9C9D8978889F}" type="pres">
      <dgm:prSet presAssocID="{F37539AB-A6EA-4447-B866-F080050DDC4D}" presName="hierRoot1" presStyleCnt="0">
        <dgm:presLayoutVars>
          <dgm:hierBranch val="init"/>
        </dgm:presLayoutVars>
      </dgm:prSet>
      <dgm:spPr/>
    </dgm:pt>
    <dgm:pt modelId="{7FC5987D-2E57-407E-8986-20D89C30F34D}" type="pres">
      <dgm:prSet presAssocID="{F37539AB-A6EA-4447-B866-F080050DDC4D}" presName="rootComposite1" presStyleCnt="0"/>
      <dgm:spPr/>
    </dgm:pt>
    <dgm:pt modelId="{7A9F86BE-C6CA-4398-8C53-8B322C8486C1}" type="pres">
      <dgm:prSet presAssocID="{F37539AB-A6EA-4447-B866-F080050DDC4D}" presName="rootText1" presStyleLbl="node0" presStyleIdx="0" presStyleCnt="1" custScaleY="203612">
        <dgm:presLayoutVars>
          <dgm:chPref val="3"/>
        </dgm:presLayoutVars>
      </dgm:prSet>
      <dgm:spPr/>
    </dgm:pt>
    <dgm:pt modelId="{AA6E81C6-0B24-4F99-B6DD-6DDE9B8D4FE9}" type="pres">
      <dgm:prSet presAssocID="{F37539AB-A6EA-4447-B866-F080050DDC4D}" presName="rootConnector1" presStyleLbl="node1" presStyleIdx="0" presStyleCnt="0"/>
      <dgm:spPr/>
    </dgm:pt>
    <dgm:pt modelId="{34BE1659-B72D-4068-AB84-0B9CD1BE0DAF}" type="pres">
      <dgm:prSet presAssocID="{F37539AB-A6EA-4447-B866-F080050DDC4D}" presName="hierChild2" presStyleCnt="0"/>
      <dgm:spPr/>
    </dgm:pt>
    <dgm:pt modelId="{4799B4AD-E6A6-4894-854C-2FA553A28C7C}" type="pres">
      <dgm:prSet presAssocID="{CCE785A7-6CBE-432E-95D2-980BC2F5131C}" presName="Name64" presStyleLbl="parChTrans1D2" presStyleIdx="0" presStyleCnt="3"/>
      <dgm:spPr/>
    </dgm:pt>
    <dgm:pt modelId="{58C548B4-047B-4ADF-8B77-76F0C749B636}" type="pres">
      <dgm:prSet presAssocID="{3FD17D1D-F776-45CF-9706-ADFB34B86E13}" presName="hierRoot2" presStyleCnt="0">
        <dgm:presLayoutVars>
          <dgm:hierBranch val="init"/>
        </dgm:presLayoutVars>
      </dgm:prSet>
      <dgm:spPr/>
    </dgm:pt>
    <dgm:pt modelId="{B3DA8E1F-9BEA-49F7-946E-7786B92D8543}" type="pres">
      <dgm:prSet presAssocID="{3FD17D1D-F776-45CF-9706-ADFB34B86E13}" presName="rootComposite" presStyleCnt="0"/>
      <dgm:spPr/>
    </dgm:pt>
    <dgm:pt modelId="{AE9C7792-53AC-4E2A-8DAC-64D6C204467B}" type="pres">
      <dgm:prSet presAssocID="{3FD17D1D-F776-45CF-9706-ADFB34B86E13}" presName="rootText" presStyleLbl="node2" presStyleIdx="0" presStyleCnt="2" custLinFactY="-100000" custLinFactNeighborY="-102566">
        <dgm:presLayoutVars>
          <dgm:chPref val="3"/>
        </dgm:presLayoutVars>
      </dgm:prSet>
      <dgm:spPr/>
    </dgm:pt>
    <dgm:pt modelId="{B63BBF4B-09EF-4FF5-B1E2-F47D8C78684F}" type="pres">
      <dgm:prSet presAssocID="{3FD17D1D-F776-45CF-9706-ADFB34B86E13}" presName="rootConnector" presStyleLbl="node2" presStyleIdx="0" presStyleCnt="2"/>
      <dgm:spPr/>
    </dgm:pt>
    <dgm:pt modelId="{3C5CE3D3-60BB-48F9-8449-2A5632457D0B}" type="pres">
      <dgm:prSet presAssocID="{3FD17D1D-F776-45CF-9706-ADFB34B86E13}" presName="hierChild4" presStyleCnt="0"/>
      <dgm:spPr/>
    </dgm:pt>
    <dgm:pt modelId="{6F92B748-0661-4EAA-A778-F52A7BD9FBD6}" type="pres">
      <dgm:prSet presAssocID="{3FD17D1D-F776-45CF-9706-ADFB34B86E13}" presName="hierChild5" presStyleCnt="0"/>
      <dgm:spPr/>
    </dgm:pt>
    <dgm:pt modelId="{E815E3B5-CFB5-4838-8E14-E92865344845}" type="pres">
      <dgm:prSet presAssocID="{0EE024C2-E751-4EC6-BFE7-171B9C4FC399}" presName="Name64" presStyleLbl="parChTrans1D2" presStyleIdx="1" presStyleCnt="3"/>
      <dgm:spPr/>
    </dgm:pt>
    <dgm:pt modelId="{12B5A717-0B13-4293-AF08-64E41736B0D4}" type="pres">
      <dgm:prSet presAssocID="{74EC4C06-A8A0-459F-B39B-A8291F244AE8}" presName="hierRoot2" presStyleCnt="0">
        <dgm:presLayoutVars>
          <dgm:hierBranch val="init"/>
        </dgm:presLayoutVars>
      </dgm:prSet>
      <dgm:spPr/>
    </dgm:pt>
    <dgm:pt modelId="{2AEA7833-1C90-45B1-B8E4-3B6B50CFD10B}" type="pres">
      <dgm:prSet presAssocID="{74EC4C06-A8A0-459F-B39B-A8291F244AE8}" presName="rootComposite" presStyleCnt="0"/>
      <dgm:spPr/>
    </dgm:pt>
    <dgm:pt modelId="{F61145DB-17EF-42F2-A8D5-102D88117BD8}" type="pres">
      <dgm:prSet presAssocID="{74EC4C06-A8A0-459F-B39B-A8291F244AE8}" presName="rootText" presStyleLbl="node2" presStyleIdx="1" presStyleCnt="2" custLinFactY="100000" custLinFactNeighborY="148886">
        <dgm:presLayoutVars>
          <dgm:chPref val="3"/>
        </dgm:presLayoutVars>
      </dgm:prSet>
      <dgm:spPr/>
    </dgm:pt>
    <dgm:pt modelId="{E6C3D166-A18D-44A3-8AE3-046F7551FFC7}" type="pres">
      <dgm:prSet presAssocID="{74EC4C06-A8A0-459F-B39B-A8291F244AE8}" presName="rootConnector" presStyleLbl="node2" presStyleIdx="1" presStyleCnt="2"/>
      <dgm:spPr/>
    </dgm:pt>
    <dgm:pt modelId="{5DE941B4-DD95-48BC-91B8-4AB85E7729CB}" type="pres">
      <dgm:prSet presAssocID="{74EC4C06-A8A0-459F-B39B-A8291F244AE8}" presName="hierChild4" presStyleCnt="0"/>
      <dgm:spPr/>
    </dgm:pt>
    <dgm:pt modelId="{CA9C41DE-99B4-4B03-9700-5194E7B7BA6A}" type="pres">
      <dgm:prSet presAssocID="{82C198E5-6C36-4D56-BC59-0E5447D71AB6}" presName="Name64" presStyleLbl="parChTrans1D3" presStyleIdx="0" presStyleCnt="5"/>
      <dgm:spPr/>
    </dgm:pt>
    <dgm:pt modelId="{827B6EB2-D587-458F-9602-193B2E3676A3}" type="pres">
      <dgm:prSet presAssocID="{3DE7313D-1D99-4B6F-9F64-1316700BF288}" presName="hierRoot2" presStyleCnt="0">
        <dgm:presLayoutVars>
          <dgm:hierBranch val="init"/>
        </dgm:presLayoutVars>
      </dgm:prSet>
      <dgm:spPr/>
    </dgm:pt>
    <dgm:pt modelId="{22DE0791-379C-400D-A722-69D9DBA0B821}" type="pres">
      <dgm:prSet presAssocID="{3DE7313D-1D99-4B6F-9F64-1316700BF288}" presName="rootComposite" presStyleCnt="0"/>
      <dgm:spPr/>
    </dgm:pt>
    <dgm:pt modelId="{04FAFDEB-6899-4A19-BBD9-9E35A0B9A282}" type="pres">
      <dgm:prSet presAssocID="{3DE7313D-1D99-4B6F-9F64-1316700BF288}" presName="rootText" presStyleLbl="node3" presStyleIdx="0" presStyleCnt="5" custLinFactY="24193" custLinFactNeighborY="100000">
        <dgm:presLayoutVars>
          <dgm:chPref val="3"/>
        </dgm:presLayoutVars>
      </dgm:prSet>
      <dgm:spPr/>
    </dgm:pt>
    <dgm:pt modelId="{31267215-71AF-4AB4-AC14-35730F64036C}" type="pres">
      <dgm:prSet presAssocID="{3DE7313D-1D99-4B6F-9F64-1316700BF288}" presName="rootConnector" presStyleLbl="node3" presStyleIdx="0" presStyleCnt="5"/>
      <dgm:spPr/>
    </dgm:pt>
    <dgm:pt modelId="{339326CE-A890-4DCE-B203-01B16E75DD9D}" type="pres">
      <dgm:prSet presAssocID="{3DE7313D-1D99-4B6F-9F64-1316700BF288}" presName="hierChild4" presStyleCnt="0"/>
      <dgm:spPr/>
    </dgm:pt>
    <dgm:pt modelId="{F441331C-CE68-4887-A6A2-07947E6256E7}" type="pres">
      <dgm:prSet presAssocID="{3DE7313D-1D99-4B6F-9F64-1316700BF288}" presName="hierChild5" presStyleCnt="0"/>
      <dgm:spPr/>
    </dgm:pt>
    <dgm:pt modelId="{ED083078-DB05-40BC-9FB0-47692D652D52}" type="pres">
      <dgm:prSet presAssocID="{1150F6D6-E59B-429B-86A5-B3DF011BDBA8}" presName="Name64" presStyleLbl="parChTrans1D3" presStyleIdx="1" presStyleCnt="5"/>
      <dgm:spPr/>
    </dgm:pt>
    <dgm:pt modelId="{74AAC95B-8B04-4F7B-A437-B31037562759}" type="pres">
      <dgm:prSet presAssocID="{70F5CBE2-6CAD-48BC-B160-D1A1B3A76D6E}" presName="hierRoot2" presStyleCnt="0">
        <dgm:presLayoutVars>
          <dgm:hierBranch val="init"/>
        </dgm:presLayoutVars>
      </dgm:prSet>
      <dgm:spPr/>
    </dgm:pt>
    <dgm:pt modelId="{67563E37-C824-4C42-AE71-B3E03F1D5031}" type="pres">
      <dgm:prSet presAssocID="{70F5CBE2-6CAD-48BC-B160-D1A1B3A76D6E}" presName="rootComposite" presStyleCnt="0"/>
      <dgm:spPr/>
    </dgm:pt>
    <dgm:pt modelId="{00673907-CBB5-4C6C-98FF-F60AAF84176E}" type="pres">
      <dgm:prSet presAssocID="{70F5CBE2-6CAD-48BC-B160-D1A1B3A76D6E}" presName="rootText" presStyleLbl="node3" presStyleIdx="1" presStyleCnt="5" custLinFactY="24193" custLinFactNeighborY="100000">
        <dgm:presLayoutVars>
          <dgm:chPref val="3"/>
        </dgm:presLayoutVars>
      </dgm:prSet>
      <dgm:spPr/>
    </dgm:pt>
    <dgm:pt modelId="{95D6C689-A7B8-4163-976D-3FF3BB61A682}" type="pres">
      <dgm:prSet presAssocID="{70F5CBE2-6CAD-48BC-B160-D1A1B3A76D6E}" presName="rootConnector" presStyleLbl="node3" presStyleIdx="1" presStyleCnt="5"/>
      <dgm:spPr/>
    </dgm:pt>
    <dgm:pt modelId="{FFCF1253-8D22-4048-9308-50ECB6A4425D}" type="pres">
      <dgm:prSet presAssocID="{70F5CBE2-6CAD-48BC-B160-D1A1B3A76D6E}" presName="hierChild4" presStyleCnt="0"/>
      <dgm:spPr/>
    </dgm:pt>
    <dgm:pt modelId="{FC8DF68D-3CE9-4170-A646-763B7B61D8B1}" type="pres">
      <dgm:prSet presAssocID="{70F5CBE2-6CAD-48BC-B160-D1A1B3A76D6E}" presName="hierChild5" presStyleCnt="0"/>
      <dgm:spPr/>
    </dgm:pt>
    <dgm:pt modelId="{41E025E4-CFB0-46EB-BB46-F1AA456B8BCA}" type="pres">
      <dgm:prSet presAssocID="{474DE4D1-3EB6-49ED-AE83-FC07A1DC404F}" presName="Name64" presStyleLbl="parChTrans1D3" presStyleIdx="2" presStyleCnt="5"/>
      <dgm:spPr/>
    </dgm:pt>
    <dgm:pt modelId="{97F78028-4FC9-4E4D-A981-A48B41BD1CD9}" type="pres">
      <dgm:prSet presAssocID="{D3A1A72C-7415-4970-AA71-E559956939E3}" presName="hierRoot2" presStyleCnt="0">
        <dgm:presLayoutVars>
          <dgm:hierBranch val="init"/>
        </dgm:presLayoutVars>
      </dgm:prSet>
      <dgm:spPr/>
    </dgm:pt>
    <dgm:pt modelId="{903B32EF-5E5C-4466-A112-70B65B2D3D99}" type="pres">
      <dgm:prSet presAssocID="{D3A1A72C-7415-4970-AA71-E559956939E3}" presName="rootComposite" presStyleCnt="0"/>
      <dgm:spPr/>
    </dgm:pt>
    <dgm:pt modelId="{5D756996-5A9D-4E80-9C91-2AAF58DCBA7A}" type="pres">
      <dgm:prSet presAssocID="{D3A1A72C-7415-4970-AA71-E559956939E3}" presName="rootText" presStyleLbl="node3" presStyleIdx="2" presStyleCnt="5" custLinFactY="24193" custLinFactNeighborY="100000">
        <dgm:presLayoutVars>
          <dgm:chPref val="3"/>
        </dgm:presLayoutVars>
      </dgm:prSet>
      <dgm:spPr/>
    </dgm:pt>
    <dgm:pt modelId="{9E760D5E-798C-4D5A-9AF4-219592B41B8D}" type="pres">
      <dgm:prSet presAssocID="{D3A1A72C-7415-4970-AA71-E559956939E3}" presName="rootConnector" presStyleLbl="node3" presStyleIdx="2" presStyleCnt="5"/>
      <dgm:spPr/>
    </dgm:pt>
    <dgm:pt modelId="{9A299C51-E150-4A91-B240-D48B32183D11}" type="pres">
      <dgm:prSet presAssocID="{D3A1A72C-7415-4970-AA71-E559956939E3}" presName="hierChild4" presStyleCnt="0"/>
      <dgm:spPr/>
    </dgm:pt>
    <dgm:pt modelId="{2811D888-416A-4B06-B486-46B198EBC068}" type="pres">
      <dgm:prSet presAssocID="{D3A1A72C-7415-4970-AA71-E559956939E3}" presName="hierChild5" presStyleCnt="0"/>
      <dgm:spPr/>
    </dgm:pt>
    <dgm:pt modelId="{4C7CCD2C-AF1E-4FD3-84D0-923A7C1F7EB9}" type="pres">
      <dgm:prSet presAssocID="{0C5EA107-5776-4EBA-B9A6-FA25F78FDDA5}" presName="Name64" presStyleLbl="parChTrans1D3" presStyleIdx="3" presStyleCnt="5"/>
      <dgm:spPr/>
    </dgm:pt>
    <dgm:pt modelId="{9F8951C0-F1C2-4EE6-8BE5-B2B4F3E2F3C9}" type="pres">
      <dgm:prSet presAssocID="{ABCF9BC4-210F-4824-9116-85AACD3323C9}" presName="hierRoot2" presStyleCnt="0">
        <dgm:presLayoutVars>
          <dgm:hierBranch val="init"/>
        </dgm:presLayoutVars>
      </dgm:prSet>
      <dgm:spPr/>
    </dgm:pt>
    <dgm:pt modelId="{F2940632-2C61-4F06-9077-9B5F58B456EA}" type="pres">
      <dgm:prSet presAssocID="{ABCF9BC4-210F-4824-9116-85AACD3323C9}" presName="rootComposite" presStyleCnt="0"/>
      <dgm:spPr/>
    </dgm:pt>
    <dgm:pt modelId="{F9D67D29-4A29-43A4-B65D-D07363C2C2CB}" type="pres">
      <dgm:prSet presAssocID="{ABCF9BC4-210F-4824-9116-85AACD3323C9}" presName="rootText" presStyleLbl="node3" presStyleIdx="3" presStyleCnt="5" custLinFactY="24193" custLinFactNeighborY="100000">
        <dgm:presLayoutVars>
          <dgm:chPref val="3"/>
        </dgm:presLayoutVars>
      </dgm:prSet>
      <dgm:spPr/>
    </dgm:pt>
    <dgm:pt modelId="{A627008D-6F44-4404-978B-9AED341F9459}" type="pres">
      <dgm:prSet presAssocID="{ABCF9BC4-210F-4824-9116-85AACD3323C9}" presName="rootConnector" presStyleLbl="node3" presStyleIdx="3" presStyleCnt="5"/>
      <dgm:spPr/>
    </dgm:pt>
    <dgm:pt modelId="{EB7975AB-B61B-42C5-A684-ABB079B2700B}" type="pres">
      <dgm:prSet presAssocID="{ABCF9BC4-210F-4824-9116-85AACD3323C9}" presName="hierChild4" presStyleCnt="0"/>
      <dgm:spPr/>
    </dgm:pt>
    <dgm:pt modelId="{C1C78ED0-7D94-4089-955E-92D981D40E08}" type="pres">
      <dgm:prSet presAssocID="{ABCF9BC4-210F-4824-9116-85AACD3323C9}" presName="hierChild5" presStyleCnt="0"/>
      <dgm:spPr/>
    </dgm:pt>
    <dgm:pt modelId="{18250E85-8F59-4311-8817-8CA22E3B7672}" type="pres">
      <dgm:prSet presAssocID="{60ECA9BA-C6D5-4180-B0C8-93696BF323C6}" presName="Name64" presStyleLbl="parChTrans1D3" presStyleIdx="4" presStyleCnt="5"/>
      <dgm:spPr/>
    </dgm:pt>
    <dgm:pt modelId="{7CCB8E14-AB41-425C-AEF2-D2127B933CB4}" type="pres">
      <dgm:prSet presAssocID="{394956B4-D1E8-4947-AE9F-7D107883ACA2}" presName="hierRoot2" presStyleCnt="0">
        <dgm:presLayoutVars>
          <dgm:hierBranch val="init"/>
        </dgm:presLayoutVars>
      </dgm:prSet>
      <dgm:spPr/>
    </dgm:pt>
    <dgm:pt modelId="{B146E932-DE81-4926-BCC0-1AB81C915F39}" type="pres">
      <dgm:prSet presAssocID="{394956B4-D1E8-4947-AE9F-7D107883ACA2}" presName="rootComposite" presStyleCnt="0"/>
      <dgm:spPr/>
    </dgm:pt>
    <dgm:pt modelId="{9B933303-017C-4EE3-A1AA-75BD2F0A4FEE}" type="pres">
      <dgm:prSet presAssocID="{394956B4-D1E8-4947-AE9F-7D107883ACA2}" presName="rootText" presStyleLbl="node3" presStyleIdx="4" presStyleCnt="5" custLinFactY="17524" custLinFactNeighborY="100000">
        <dgm:presLayoutVars>
          <dgm:chPref val="3"/>
        </dgm:presLayoutVars>
      </dgm:prSet>
      <dgm:spPr/>
    </dgm:pt>
    <dgm:pt modelId="{8C83AB79-90B3-4E9A-BC5C-37DBCAAD9942}" type="pres">
      <dgm:prSet presAssocID="{394956B4-D1E8-4947-AE9F-7D107883ACA2}" presName="rootConnector" presStyleLbl="node3" presStyleIdx="4" presStyleCnt="5"/>
      <dgm:spPr/>
    </dgm:pt>
    <dgm:pt modelId="{8F2DCEBA-2B00-44CA-9080-BB8C85754859}" type="pres">
      <dgm:prSet presAssocID="{394956B4-D1E8-4947-AE9F-7D107883ACA2}" presName="hierChild4" presStyleCnt="0"/>
      <dgm:spPr/>
    </dgm:pt>
    <dgm:pt modelId="{23B909F1-342F-4896-BC85-DCDC50205AC6}" type="pres">
      <dgm:prSet presAssocID="{394956B4-D1E8-4947-AE9F-7D107883ACA2}" presName="hierChild5" presStyleCnt="0"/>
      <dgm:spPr/>
    </dgm:pt>
    <dgm:pt modelId="{67746CA2-E300-4561-8BE2-91315364CF01}" type="pres">
      <dgm:prSet presAssocID="{74EC4C06-A8A0-459F-B39B-A8291F244AE8}" presName="hierChild5" presStyleCnt="0"/>
      <dgm:spPr/>
    </dgm:pt>
    <dgm:pt modelId="{3817FFE1-AA72-4BFC-982E-649F8E8800A4}" type="pres">
      <dgm:prSet presAssocID="{F37539AB-A6EA-4447-B866-F080050DDC4D}" presName="hierChild3" presStyleCnt="0"/>
      <dgm:spPr/>
    </dgm:pt>
    <dgm:pt modelId="{358979D1-946E-4A75-823F-4AD4BDF348C0}" type="pres">
      <dgm:prSet presAssocID="{75F0A335-3CD5-491B-A2C9-A2CE2B96CD8E}" presName="Name115" presStyleLbl="parChTrans1D2" presStyleIdx="2" presStyleCnt="3"/>
      <dgm:spPr/>
    </dgm:pt>
    <dgm:pt modelId="{FD22A3B7-4AB8-4A93-8D39-0877EE2B7C29}" type="pres">
      <dgm:prSet presAssocID="{3E1ACB25-68AE-43CA-9EBB-34E6BEF17CB4}" presName="hierRoot3" presStyleCnt="0">
        <dgm:presLayoutVars>
          <dgm:hierBranch val="init"/>
        </dgm:presLayoutVars>
      </dgm:prSet>
      <dgm:spPr/>
    </dgm:pt>
    <dgm:pt modelId="{A31C4461-092A-4B70-854D-86A2C4725789}" type="pres">
      <dgm:prSet presAssocID="{3E1ACB25-68AE-43CA-9EBB-34E6BEF17CB4}" presName="rootComposite3" presStyleCnt="0"/>
      <dgm:spPr/>
    </dgm:pt>
    <dgm:pt modelId="{F707F88A-8FC7-4920-94C3-D4684D9995C7}" type="pres">
      <dgm:prSet presAssocID="{3E1ACB25-68AE-43CA-9EBB-34E6BEF17CB4}" presName="rootText3" presStyleLbl="asst1" presStyleIdx="0" presStyleCnt="1" custLinFactNeighborY="-84425">
        <dgm:presLayoutVars>
          <dgm:chPref val="3"/>
        </dgm:presLayoutVars>
      </dgm:prSet>
      <dgm:spPr/>
    </dgm:pt>
    <dgm:pt modelId="{4A165C8D-5058-4A47-B821-9FF8D9DE5D4F}" type="pres">
      <dgm:prSet presAssocID="{3E1ACB25-68AE-43CA-9EBB-34E6BEF17CB4}" presName="rootConnector3" presStyleLbl="asst1" presStyleIdx="0" presStyleCnt="1"/>
      <dgm:spPr/>
    </dgm:pt>
    <dgm:pt modelId="{DECB0DF2-AE88-49D5-A8BE-D1867FE5183B}" type="pres">
      <dgm:prSet presAssocID="{3E1ACB25-68AE-43CA-9EBB-34E6BEF17CB4}" presName="hierChild6" presStyleCnt="0"/>
      <dgm:spPr/>
    </dgm:pt>
    <dgm:pt modelId="{F0A2C7F1-8177-4673-AB4F-64BDFBA51939}" type="pres">
      <dgm:prSet presAssocID="{3E1ACB25-68AE-43CA-9EBB-34E6BEF17CB4}" presName="hierChild7" presStyleCnt="0"/>
      <dgm:spPr/>
    </dgm:pt>
  </dgm:ptLst>
  <dgm:cxnLst>
    <dgm:cxn modelId="{BD327100-3EB9-45CB-9068-84F90524184D}" type="presOf" srcId="{3E1ACB25-68AE-43CA-9EBB-34E6BEF17CB4}" destId="{4A165C8D-5058-4A47-B821-9FF8D9DE5D4F}" srcOrd="1" destOrd="0" presId="urn:microsoft.com/office/officeart/2009/3/layout/HorizontalOrganizationChart"/>
    <dgm:cxn modelId="{44931C09-E958-49C1-9E5D-0E765B9740C0}" type="presOf" srcId="{D3A1A72C-7415-4970-AA71-E559956939E3}" destId="{5D756996-5A9D-4E80-9C91-2AAF58DCBA7A}" srcOrd="0" destOrd="0" presId="urn:microsoft.com/office/officeart/2009/3/layout/HorizontalOrganizationChart"/>
    <dgm:cxn modelId="{CA942C0D-18F3-469C-B260-0BFCA6312DAB}" type="presOf" srcId="{474DE4D1-3EB6-49ED-AE83-FC07A1DC404F}" destId="{41E025E4-CFB0-46EB-BB46-F1AA456B8BCA}" srcOrd="0" destOrd="0" presId="urn:microsoft.com/office/officeart/2009/3/layout/HorizontalOrganizationChart"/>
    <dgm:cxn modelId="{E2052927-806D-424D-8B7A-ABB4431F9984}" type="presOf" srcId="{3DE7313D-1D99-4B6F-9F64-1316700BF288}" destId="{31267215-71AF-4AB4-AC14-35730F64036C}" srcOrd="1" destOrd="0" presId="urn:microsoft.com/office/officeart/2009/3/layout/HorizontalOrganizationChart"/>
    <dgm:cxn modelId="{F9822C28-73D8-4E82-AA4C-71DDD9481202}" type="presOf" srcId="{74EC4C06-A8A0-459F-B39B-A8291F244AE8}" destId="{E6C3D166-A18D-44A3-8AE3-046F7551FFC7}" srcOrd="1" destOrd="0" presId="urn:microsoft.com/office/officeart/2009/3/layout/HorizontalOrganizationChart"/>
    <dgm:cxn modelId="{AD65C236-EB12-4D30-9B76-2CE093E83C83}" type="presOf" srcId="{70F5CBE2-6CAD-48BC-B160-D1A1B3A76D6E}" destId="{00673907-CBB5-4C6C-98FF-F60AAF84176E}" srcOrd="0" destOrd="0" presId="urn:microsoft.com/office/officeart/2009/3/layout/HorizontalOrganizationChart"/>
    <dgm:cxn modelId="{9A67845B-B0BD-4BAD-A25D-0B8811790E92}" type="presOf" srcId="{74EC4C06-A8A0-459F-B39B-A8291F244AE8}" destId="{F61145DB-17EF-42F2-A8D5-102D88117BD8}" srcOrd="0" destOrd="0" presId="urn:microsoft.com/office/officeart/2009/3/layout/HorizontalOrganizationChart"/>
    <dgm:cxn modelId="{0D70975E-5C87-4D6A-97AC-99D5F0A8BEA7}" type="presOf" srcId="{394956B4-D1E8-4947-AE9F-7D107883ACA2}" destId="{8C83AB79-90B3-4E9A-BC5C-37DBCAAD9942}" srcOrd="1" destOrd="0" presId="urn:microsoft.com/office/officeart/2009/3/layout/HorizontalOrganizationChart"/>
    <dgm:cxn modelId="{820D8C41-7F33-4E4C-B6B7-081C7C5B9A0E}" type="presOf" srcId="{3E1ACB25-68AE-43CA-9EBB-34E6BEF17CB4}" destId="{F707F88A-8FC7-4920-94C3-D4684D9995C7}" srcOrd="0" destOrd="0" presId="urn:microsoft.com/office/officeart/2009/3/layout/HorizontalOrganizationChart"/>
    <dgm:cxn modelId="{B3EC6764-400C-4824-A995-4304549AF5DA}" srcId="{F37539AB-A6EA-4447-B866-F080050DDC4D}" destId="{74EC4C06-A8A0-459F-B39B-A8291F244AE8}" srcOrd="2" destOrd="0" parTransId="{0EE024C2-E751-4EC6-BFE7-171B9C4FC399}" sibTransId="{A1D144FF-C640-4CEC-B7D2-B61DBCF95DBE}"/>
    <dgm:cxn modelId="{B2FB1166-3105-429D-AF10-C09E1DE3F019}" srcId="{74EC4C06-A8A0-459F-B39B-A8291F244AE8}" destId="{D3A1A72C-7415-4970-AA71-E559956939E3}" srcOrd="2" destOrd="0" parTransId="{474DE4D1-3EB6-49ED-AE83-FC07A1DC404F}" sibTransId="{88EF7575-10E3-45CF-9BFB-C9F22D95D3DE}"/>
    <dgm:cxn modelId="{E4C7DA47-BFF0-4C89-BC2B-2D6D2D15F5CC}" type="presOf" srcId="{D3A1A72C-7415-4970-AA71-E559956939E3}" destId="{9E760D5E-798C-4D5A-9AF4-219592B41B8D}" srcOrd="1" destOrd="0" presId="urn:microsoft.com/office/officeart/2009/3/layout/HorizontalOrganizationChart"/>
    <dgm:cxn modelId="{2ECF954B-49B3-4906-9B37-AF634B743341}" srcId="{74EC4C06-A8A0-459F-B39B-A8291F244AE8}" destId="{ABCF9BC4-210F-4824-9116-85AACD3323C9}" srcOrd="3" destOrd="0" parTransId="{0C5EA107-5776-4EBA-B9A6-FA25F78FDDA5}" sibTransId="{5B8531A0-9F75-4EB3-BB1C-303566599C68}"/>
    <dgm:cxn modelId="{E680B36B-643F-4DD1-AFB8-8754A61817CA}" type="presOf" srcId="{76ED74B9-7D96-472C-9C6F-36DCF860E75D}" destId="{E9271014-7707-400B-A6C1-8B54C7BD7738}" srcOrd="0" destOrd="0" presId="urn:microsoft.com/office/officeart/2009/3/layout/HorizontalOrganizationChart"/>
    <dgm:cxn modelId="{591A1D6C-9915-4793-817C-C791BC1CEBC8}" type="presOf" srcId="{ABCF9BC4-210F-4824-9116-85AACD3323C9}" destId="{F9D67D29-4A29-43A4-B65D-D07363C2C2CB}" srcOrd="0" destOrd="0" presId="urn:microsoft.com/office/officeart/2009/3/layout/HorizontalOrganizationChart"/>
    <dgm:cxn modelId="{714C104D-B452-4688-9418-9C54335E517F}" type="presOf" srcId="{82C198E5-6C36-4D56-BC59-0E5447D71AB6}" destId="{CA9C41DE-99B4-4B03-9700-5194E7B7BA6A}" srcOrd="0" destOrd="0" presId="urn:microsoft.com/office/officeart/2009/3/layout/HorizontalOrganizationChart"/>
    <dgm:cxn modelId="{5707C64D-1D1E-49F0-ACE0-449E303D39AC}" type="presOf" srcId="{0EE024C2-E751-4EC6-BFE7-171B9C4FC399}" destId="{E815E3B5-CFB5-4838-8E14-E92865344845}" srcOrd="0" destOrd="0" presId="urn:microsoft.com/office/officeart/2009/3/layout/HorizontalOrganizationChart"/>
    <dgm:cxn modelId="{AFE08F51-50C5-42FF-A0F4-5B7DDAEFEEDE}" type="presOf" srcId="{394956B4-D1E8-4947-AE9F-7D107883ACA2}" destId="{9B933303-017C-4EE3-A1AA-75BD2F0A4FEE}" srcOrd="0" destOrd="0" presId="urn:microsoft.com/office/officeart/2009/3/layout/HorizontalOrganizationChart"/>
    <dgm:cxn modelId="{595ACF71-BAC9-444E-A04C-71A741765F81}" srcId="{74EC4C06-A8A0-459F-B39B-A8291F244AE8}" destId="{3DE7313D-1D99-4B6F-9F64-1316700BF288}" srcOrd="0" destOrd="0" parTransId="{82C198E5-6C36-4D56-BC59-0E5447D71AB6}" sibTransId="{86D7568C-7050-40CD-912A-CC2336FC3EF7}"/>
    <dgm:cxn modelId="{87AEDB77-529F-4E62-AE4A-2D8D5E128281}" type="presOf" srcId="{70F5CBE2-6CAD-48BC-B160-D1A1B3A76D6E}" destId="{95D6C689-A7B8-4163-976D-3FF3BB61A682}" srcOrd="1" destOrd="0" presId="urn:microsoft.com/office/officeart/2009/3/layout/HorizontalOrganizationChart"/>
    <dgm:cxn modelId="{1B82BA7A-CF77-4507-935C-2705C166E448}" srcId="{F37539AB-A6EA-4447-B866-F080050DDC4D}" destId="{3E1ACB25-68AE-43CA-9EBB-34E6BEF17CB4}" srcOrd="0" destOrd="0" parTransId="{75F0A335-3CD5-491B-A2C9-A2CE2B96CD8E}" sibTransId="{14BC5E6C-89ED-4C6A-8142-EA4708B5E458}"/>
    <dgm:cxn modelId="{F705927D-8C90-4CFB-8367-94CD93CA52EB}" type="presOf" srcId="{ABCF9BC4-210F-4824-9116-85AACD3323C9}" destId="{A627008D-6F44-4404-978B-9AED341F9459}" srcOrd="1" destOrd="0" presId="urn:microsoft.com/office/officeart/2009/3/layout/HorizontalOrganizationChart"/>
    <dgm:cxn modelId="{0F081B84-8C01-4519-81B6-F0C13DF6ACEC}" type="presOf" srcId="{75F0A335-3CD5-491B-A2C9-A2CE2B96CD8E}" destId="{358979D1-946E-4A75-823F-4AD4BDF348C0}" srcOrd="0" destOrd="0" presId="urn:microsoft.com/office/officeart/2009/3/layout/HorizontalOrganizationChart"/>
    <dgm:cxn modelId="{B3865594-3CA2-4D7F-B933-D8F537C0AC4C}" type="presOf" srcId="{0C5EA107-5776-4EBA-B9A6-FA25F78FDDA5}" destId="{4C7CCD2C-AF1E-4FD3-84D0-923A7C1F7EB9}" srcOrd="0" destOrd="0" presId="urn:microsoft.com/office/officeart/2009/3/layout/HorizontalOrganizationChart"/>
    <dgm:cxn modelId="{47CBC39A-9EC3-43D7-863A-991A63379978}" srcId="{76ED74B9-7D96-472C-9C6F-36DCF860E75D}" destId="{F37539AB-A6EA-4447-B866-F080050DDC4D}" srcOrd="0" destOrd="0" parTransId="{69D02F06-5BD8-4678-BCE8-454F845618E6}" sibTransId="{3C5DA5C5-1F85-40B9-BDEE-957A7660FF02}"/>
    <dgm:cxn modelId="{88B8AE9E-18F8-4DFB-8B63-E486709336ED}" type="presOf" srcId="{CCE785A7-6CBE-432E-95D2-980BC2F5131C}" destId="{4799B4AD-E6A6-4894-854C-2FA553A28C7C}" srcOrd="0" destOrd="0" presId="urn:microsoft.com/office/officeart/2009/3/layout/HorizontalOrganizationChart"/>
    <dgm:cxn modelId="{6600C2A3-43CB-4031-BDCB-137467E439A6}" type="presOf" srcId="{F37539AB-A6EA-4447-B866-F080050DDC4D}" destId="{7A9F86BE-C6CA-4398-8C53-8B322C8486C1}" srcOrd="0" destOrd="0" presId="urn:microsoft.com/office/officeart/2009/3/layout/HorizontalOrganizationChart"/>
    <dgm:cxn modelId="{5CD262A6-BDA4-439B-B581-524BF889A66B}" type="presOf" srcId="{3DE7313D-1D99-4B6F-9F64-1316700BF288}" destId="{04FAFDEB-6899-4A19-BBD9-9E35A0B9A282}" srcOrd="0" destOrd="0" presId="urn:microsoft.com/office/officeart/2009/3/layout/HorizontalOrganizationChart"/>
    <dgm:cxn modelId="{62FF3FAD-15BD-4F33-B138-DB0764FDD90E}" type="presOf" srcId="{3FD17D1D-F776-45CF-9706-ADFB34B86E13}" destId="{AE9C7792-53AC-4E2A-8DAC-64D6C204467B}" srcOrd="0" destOrd="0" presId="urn:microsoft.com/office/officeart/2009/3/layout/HorizontalOrganizationChart"/>
    <dgm:cxn modelId="{E80B81B4-A5E6-4AED-9AE9-5FF5B0436D1E}" type="presOf" srcId="{3FD17D1D-F776-45CF-9706-ADFB34B86E13}" destId="{B63BBF4B-09EF-4FF5-B1E2-F47D8C78684F}" srcOrd="1" destOrd="0" presId="urn:microsoft.com/office/officeart/2009/3/layout/HorizontalOrganizationChart"/>
    <dgm:cxn modelId="{D4C6BEBD-50A7-42F4-9C9D-99ADD0569A8E}" type="presOf" srcId="{F37539AB-A6EA-4447-B866-F080050DDC4D}" destId="{AA6E81C6-0B24-4F99-B6DD-6DDE9B8D4FE9}" srcOrd="1" destOrd="0" presId="urn:microsoft.com/office/officeart/2009/3/layout/HorizontalOrganizationChart"/>
    <dgm:cxn modelId="{B908A4C5-0F00-4716-8B49-09376FD2701E}" srcId="{74EC4C06-A8A0-459F-B39B-A8291F244AE8}" destId="{394956B4-D1E8-4947-AE9F-7D107883ACA2}" srcOrd="4" destOrd="0" parTransId="{60ECA9BA-C6D5-4180-B0C8-93696BF323C6}" sibTransId="{3F570EAC-FD5A-4037-8E32-F567083CD4E7}"/>
    <dgm:cxn modelId="{8C9F38D8-24B7-4054-A3A3-51B74EF0EC4F}" srcId="{74EC4C06-A8A0-459F-B39B-A8291F244AE8}" destId="{70F5CBE2-6CAD-48BC-B160-D1A1B3A76D6E}" srcOrd="1" destOrd="0" parTransId="{1150F6D6-E59B-429B-86A5-B3DF011BDBA8}" sibTransId="{487EE2D2-EC64-461A-A180-EB0489BCAD37}"/>
    <dgm:cxn modelId="{250641E7-0C23-413A-923E-0AADD9112B65}" type="presOf" srcId="{1150F6D6-E59B-429B-86A5-B3DF011BDBA8}" destId="{ED083078-DB05-40BC-9FB0-47692D652D52}" srcOrd="0" destOrd="0" presId="urn:microsoft.com/office/officeart/2009/3/layout/HorizontalOrganizationChart"/>
    <dgm:cxn modelId="{B31549E9-4B8D-40FA-B108-6AA91CB8C987}" type="presOf" srcId="{60ECA9BA-C6D5-4180-B0C8-93696BF323C6}" destId="{18250E85-8F59-4311-8817-8CA22E3B7672}" srcOrd="0" destOrd="0" presId="urn:microsoft.com/office/officeart/2009/3/layout/HorizontalOrganizationChart"/>
    <dgm:cxn modelId="{7B5063F9-FF1E-4BB9-8DC7-02E1B2DBAE25}" srcId="{F37539AB-A6EA-4447-B866-F080050DDC4D}" destId="{3FD17D1D-F776-45CF-9706-ADFB34B86E13}" srcOrd="1" destOrd="0" parTransId="{CCE785A7-6CBE-432E-95D2-980BC2F5131C}" sibTransId="{F0F47867-BE18-42ED-A018-5DDA2CDAB9F7}"/>
    <dgm:cxn modelId="{23924BC5-BEFC-4205-8DAC-0213A4EA4096}" type="presParOf" srcId="{E9271014-7707-400B-A6C1-8B54C7BD7738}" destId="{67393998-7C10-4AC6-8BEC-9C9D8978889F}" srcOrd="0" destOrd="0" presId="urn:microsoft.com/office/officeart/2009/3/layout/HorizontalOrganizationChart"/>
    <dgm:cxn modelId="{065180D9-9198-4BDF-8F99-BFD04EA606AE}" type="presParOf" srcId="{67393998-7C10-4AC6-8BEC-9C9D8978889F}" destId="{7FC5987D-2E57-407E-8986-20D89C30F34D}" srcOrd="0" destOrd="0" presId="urn:microsoft.com/office/officeart/2009/3/layout/HorizontalOrganizationChart"/>
    <dgm:cxn modelId="{516BE684-E6D0-43A5-8F9C-DB35F74E05D5}" type="presParOf" srcId="{7FC5987D-2E57-407E-8986-20D89C30F34D}" destId="{7A9F86BE-C6CA-4398-8C53-8B322C8486C1}" srcOrd="0" destOrd="0" presId="urn:microsoft.com/office/officeart/2009/3/layout/HorizontalOrganizationChart"/>
    <dgm:cxn modelId="{A2BA9AA4-B6FF-4FAC-A7A3-89EFCE119500}" type="presParOf" srcId="{7FC5987D-2E57-407E-8986-20D89C30F34D}" destId="{AA6E81C6-0B24-4F99-B6DD-6DDE9B8D4FE9}" srcOrd="1" destOrd="0" presId="urn:microsoft.com/office/officeart/2009/3/layout/HorizontalOrganizationChart"/>
    <dgm:cxn modelId="{57D17FD9-067B-4111-A59E-3D5A8B68B827}" type="presParOf" srcId="{67393998-7C10-4AC6-8BEC-9C9D8978889F}" destId="{34BE1659-B72D-4068-AB84-0B9CD1BE0DAF}" srcOrd="1" destOrd="0" presId="urn:microsoft.com/office/officeart/2009/3/layout/HorizontalOrganizationChart"/>
    <dgm:cxn modelId="{180EA87A-1B27-4673-9319-C4B13E189A74}" type="presParOf" srcId="{34BE1659-B72D-4068-AB84-0B9CD1BE0DAF}" destId="{4799B4AD-E6A6-4894-854C-2FA553A28C7C}" srcOrd="0" destOrd="0" presId="urn:microsoft.com/office/officeart/2009/3/layout/HorizontalOrganizationChart"/>
    <dgm:cxn modelId="{20FD47FF-7A5F-49B9-ADAC-5141CE9CFB31}" type="presParOf" srcId="{34BE1659-B72D-4068-AB84-0B9CD1BE0DAF}" destId="{58C548B4-047B-4ADF-8B77-76F0C749B636}" srcOrd="1" destOrd="0" presId="urn:microsoft.com/office/officeart/2009/3/layout/HorizontalOrganizationChart"/>
    <dgm:cxn modelId="{BF6B34A7-B05A-4AE9-A926-359665F00703}" type="presParOf" srcId="{58C548B4-047B-4ADF-8B77-76F0C749B636}" destId="{B3DA8E1F-9BEA-49F7-946E-7786B92D8543}" srcOrd="0" destOrd="0" presId="urn:microsoft.com/office/officeart/2009/3/layout/HorizontalOrganizationChart"/>
    <dgm:cxn modelId="{0E3D65F0-6D7E-43FC-A72D-CAA75B67317A}" type="presParOf" srcId="{B3DA8E1F-9BEA-49F7-946E-7786B92D8543}" destId="{AE9C7792-53AC-4E2A-8DAC-64D6C204467B}" srcOrd="0" destOrd="0" presId="urn:microsoft.com/office/officeart/2009/3/layout/HorizontalOrganizationChart"/>
    <dgm:cxn modelId="{788AB9EB-13B7-4A33-9A19-65A1FA07336F}" type="presParOf" srcId="{B3DA8E1F-9BEA-49F7-946E-7786B92D8543}" destId="{B63BBF4B-09EF-4FF5-B1E2-F47D8C78684F}" srcOrd="1" destOrd="0" presId="urn:microsoft.com/office/officeart/2009/3/layout/HorizontalOrganizationChart"/>
    <dgm:cxn modelId="{47442013-7DDC-46F4-A1A6-E2FEDB392AA7}" type="presParOf" srcId="{58C548B4-047B-4ADF-8B77-76F0C749B636}" destId="{3C5CE3D3-60BB-48F9-8449-2A5632457D0B}" srcOrd="1" destOrd="0" presId="urn:microsoft.com/office/officeart/2009/3/layout/HorizontalOrganizationChart"/>
    <dgm:cxn modelId="{9DCEBBE6-F29F-41BB-B5E7-85CFA5EBF8D0}" type="presParOf" srcId="{58C548B4-047B-4ADF-8B77-76F0C749B636}" destId="{6F92B748-0661-4EAA-A778-F52A7BD9FBD6}" srcOrd="2" destOrd="0" presId="urn:microsoft.com/office/officeart/2009/3/layout/HorizontalOrganizationChart"/>
    <dgm:cxn modelId="{B3742898-CFD1-478B-A7A9-5354EEF3B7F7}" type="presParOf" srcId="{34BE1659-B72D-4068-AB84-0B9CD1BE0DAF}" destId="{E815E3B5-CFB5-4838-8E14-E92865344845}" srcOrd="2" destOrd="0" presId="urn:microsoft.com/office/officeart/2009/3/layout/HorizontalOrganizationChart"/>
    <dgm:cxn modelId="{BDCFEA2B-AA8D-4D9E-9964-C9816A584145}" type="presParOf" srcId="{34BE1659-B72D-4068-AB84-0B9CD1BE0DAF}" destId="{12B5A717-0B13-4293-AF08-64E41736B0D4}" srcOrd="3" destOrd="0" presId="urn:microsoft.com/office/officeart/2009/3/layout/HorizontalOrganizationChart"/>
    <dgm:cxn modelId="{40AD90E8-587A-4963-AA33-54DE651F17F9}" type="presParOf" srcId="{12B5A717-0B13-4293-AF08-64E41736B0D4}" destId="{2AEA7833-1C90-45B1-B8E4-3B6B50CFD10B}" srcOrd="0" destOrd="0" presId="urn:microsoft.com/office/officeart/2009/3/layout/HorizontalOrganizationChart"/>
    <dgm:cxn modelId="{D51C655C-F6A1-4EA3-AAB3-C16F26037578}" type="presParOf" srcId="{2AEA7833-1C90-45B1-B8E4-3B6B50CFD10B}" destId="{F61145DB-17EF-42F2-A8D5-102D88117BD8}" srcOrd="0" destOrd="0" presId="urn:microsoft.com/office/officeart/2009/3/layout/HorizontalOrganizationChart"/>
    <dgm:cxn modelId="{E0920945-4630-46EB-98FE-A01A73757693}" type="presParOf" srcId="{2AEA7833-1C90-45B1-B8E4-3B6B50CFD10B}" destId="{E6C3D166-A18D-44A3-8AE3-046F7551FFC7}" srcOrd="1" destOrd="0" presId="urn:microsoft.com/office/officeart/2009/3/layout/HorizontalOrganizationChart"/>
    <dgm:cxn modelId="{F50C59C6-1C39-4014-B78E-B6E74A641970}" type="presParOf" srcId="{12B5A717-0B13-4293-AF08-64E41736B0D4}" destId="{5DE941B4-DD95-48BC-91B8-4AB85E7729CB}" srcOrd="1" destOrd="0" presId="urn:microsoft.com/office/officeart/2009/3/layout/HorizontalOrganizationChart"/>
    <dgm:cxn modelId="{1380D2C5-7D05-4551-9398-D912AECA4601}" type="presParOf" srcId="{5DE941B4-DD95-48BC-91B8-4AB85E7729CB}" destId="{CA9C41DE-99B4-4B03-9700-5194E7B7BA6A}" srcOrd="0" destOrd="0" presId="urn:microsoft.com/office/officeart/2009/3/layout/HorizontalOrganizationChart"/>
    <dgm:cxn modelId="{2E372CBB-4692-44A7-93B7-FD6A6F03D5B3}" type="presParOf" srcId="{5DE941B4-DD95-48BC-91B8-4AB85E7729CB}" destId="{827B6EB2-D587-458F-9602-193B2E3676A3}" srcOrd="1" destOrd="0" presId="urn:microsoft.com/office/officeart/2009/3/layout/HorizontalOrganizationChart"/>
    <dgm:cxn modelId="{5865FAE5-FBB7-43C6-9E40-5DE45580F24A}" type="presParOf" srcId="{827B6EB2-D587-458F-9602-193B2E3676A3}" destId="{22DE0791-379C-400D-A722-69D9DBA0B821}" srcOrd="0" destOrd="0" presId="urn:microsoft.com/office/officeart/2009/3/layout/HorizontalOrganizationChart"/>
    <dgm:cxn modelId="{96D2932B-D7C3-4561-B65D-5C7BE09CE8C7}" type="presParOf" srcId="{22DE0791-379C-400D-A722-69D9DBA0B821}" destId="{04FAFDEB-6899-4A19-BBD9-9E35A0B9A282}" srcOrd="0" destOrd="0" presId="urn:microsoft.com/office/officeart/2009/3/layout/HorizontalOrganizationChart"/>
    <dgm:cxn modelId="{43AF68EF-3ABA-4C4A-A9BF-BCB9D62442C3}" type="presParOf" srcId="{22DE0791-379C-400D-A722-69D9DBA0B821}" destId="{31267215-71AF-4AB4-AC14-35730F64036C}" srcOrd="1" destOrd="0" presId="urn:microsoft.com/office/officeart/2009/3/layout/HorizontalOrganizationChart"/>
    <dgm:cxn modelId="{7D46A8A0-F77A-4780-9BDB-2EE3CEBAA8C9}" type="presParOf" srcId="{827B6EB2-D587-458F-9602-193B2E3676A3}" destId="{339326CE-A890-4DCE-B203-01B16E75DD9D}" srcOrd="1" destOrd="0" presId="urn:microsoft.com/office/officeart/2009/3/layout/HorizontalOrganizationChart"/>
    <dgm:cxn modelId="{8BFD2AC0-77B4-45B1-9961-41FC9060BE88}" type="presParOf" srcId="{827B6EB2-D587-458F-9602-193B2E3676A3}" destId="{F441331C-CE68-4887-A6A2-07947E6256E7}" srcOrd="2" destOrd="0" presId="urn:microsoft.com/office/officeart/2009/3/layout/HorizontalOrganizationChart"/>
    <dgm:cxn modelId="{24A6260A-2DC4-44F3-BFFF-76AC895D8139}" type="presParOf" srcId="{5DE941B4-DD95-48BC-91B8-4AB85E7729CB}" destId="{ED083078-DB05-40BC-9FB0-47692D652D52}" srcOrd="2" destOrd="0" presId="urn:microsoft.com/office/officeart/2009/3/layout/HorizontalOrganizationChart"/>
    <dgm:cxn modelId="{58F4289D-C719-4BBC-A0B4-1C2BE9D9D52D}" type="presParOf" srcId="{5DE941B4-DD95-48BC-91B8-4AB85E7729CB}" destId="{74AAC95B-8B04-4F7B-A437-B31037562759}" srcOrd="3" destOrd="0" presId="urn:microsoft.com/office/officeart/2009/3/layout/HorizontalOrganizationChart"/>
    <dgm:cxn modelId="{546A2FFB-473D-459D-90D5-1B27608305B8}" type="presParOf" srcId="{74AAC95B-8B04-4F7B-A437-B31037562759}" destId="{67563E37-C824-4C42-AE71-B3E03F1D5031}" srcOrd="0" destOrd="0" presId="urn:microsoft.com/office/officeart/2009/3/layout/HorizontalOrganizationChart"/>
    <dgm:cxn modelId="{20C88163-BF5F-4B4F-97B0-A89B1FBF3B26}" type="presParOf" srcId="{67563E37-C824-4C42-AE71-B3E03F1D5031}" destId="{00673907-CBB5-4C6C-98FF-F60AAF84176E}" srcOrd="0" destOrd="0" presId="urn:microsoft.com/office/officeart/2009/3/layout/HorizontalOrganizationChart"/>
    <dgm:cxn modelId="{84996996-EAAC-4BD7-AB35-10771C0450E8}" type="presParOf" srcId="{67563E37-C824-4C42-AE71-B3E03F1D5031}" destId="{95D6C689-A7B8-4163-976D-3FF3BB61A682}" srcOrd="1" destOrd="0" presId="urn:microsoft.com/office/officeart/2009/3/layout/HorizontalOrganizationChart"/>
    <dgm:cxn modelId="{061E1B1A-6423-4214-BBF3-ABAA853229BA}" type="presParOf" srcId="{74AAC95B-8B04-4F7B-A437-B31037562759}" destId="{FFCF1253-8D22-4048-9308-50ECB6A4425D}" srcOrd="1" destOrd="0" presId="urn:microsoft.com/office/officeart/2009/3/layout/HorizontalOrganizationChart"/>
    <dgm:cxn modelId="{BDE93170-AB56-4514-A730-8A808ED145A6}" type="presParOf" srcId="{74AAC95B-8B04-4F7B-A437-B31037562759}" destId="{FC8DF68D-3CE9-4170-A646-763B7B61D8B1}" srcOrd="2" destOrd="0" presId="urn:microsoft.com/office/officeart/2009/3/layout/HorizontalOrganizationChart"/>
    <dgm:cxn modelId="{960275A4-384D-4207-9001-CA91CA9161CC}" type="presParOf" srcId="{5DE941B4-DD95-48BC-91B8-4AB85E7729CB}" destId="{41E025E4-CFB0-46EB-BB46-F1AA456B8BCA}" srcOrd="4" destOrd="0" presId="urn:microsoft.com/office/officeart/2009/3/layout/HorizontalOrganizationChart"/>
    <dgm:cxn modelId="{6306D547-FE57-45D5-9C04-921E37ED0693}" type="presParOf" srcId="{5DE941B4-DD95-48BC-91B8-4AB85E7729CB}" destId="{97F78028-4FC9-4E4D-A981-A48B41BD1CD9}" srcOrd="5" destOrd="0" presId="urn:microsoft.com/office/officeart/2009/3/layout/HorizontalOrganizationChart"/>
    <dgm:cxn modelId="{0ECFAD6D-63D9-4679-80E0-9BD88A985322}" type="presParOf" srcId="{97F78028-4FC9-4E4D-A981-A48B41BD1CD9}" destId="{903B32EF-5E5C-4466-A112-70B65B2D3D99}" srcOrd="0" destOrd="0" presId="urn:microsoft.com/office/officeart/2009/3/layout/HorizontalOrganizationChart"/>
    <dgm:cxn modelId="{73475CB2-996B-4863-A151-E0492533B6BC}" type="presParOf" srcId="{903B32EF-5E5C-4466-A112-70B65B2D3D99}" destId="{5D756996-5A9D-4E80-9C91-2AAF58DCBA7A}" srcOrd="0" destOrd="0" presId="urn:microsoft.com/office/officeart/2009/3/layout/HorizontalOrganizationChart"/>
    <dgm:cxn modelId="{2787D1E6-E830-4031-B3C4-6DB5A8CD0B30}" type="presParOf" srcId="{903B32EF-5E5C-4466-A112-70B65B2D3D99}" destId="{9E760D5E-798C-4D5A-9AF4-219592B41B8D}" srcOrd="1" destOrd="0" presId="urn:microsoft.com/office/officeart/2009/3/layout/HorizontalOrganizationChart"/>
    <dgm:cxn modelId="{F91437D6-9785-442E-9479-4050DA7A5704}" type="presParOf" srcId="{97F78028-4FC9-4E4D-A981-A48B41BD1CD9}" destId="{9A299C51-E150-4A91-B240-D48B32183D11}" srcOrd="1" destOrd="0" presId="urn:microsoft.com/office/officeart/2009/3/layout/HorizontalOrganizationChart"/>
    <dgm:cxn modelId="{3FFEDDCC-1880-4C87-AD47-2CCCD72C6BC5}" type="presParOf" srcId="{97F78028-4FC9-4E4D-A981-A48B41BD1CD9}" destId="{2811D888-416A-4B06-B486-46B198EBC068}" srcOrd="2" destOrd="0" presId="urn:microsoft.com/office/officeart/2009/3/layout/HorizontalOrganizationChart"/>
    <dgm:cxn modelId="{13CDB31D-4266-4078-9EDD-B9EBAA8153FE}" type="presParOf" srcId="{5DE941B4-DD95-48BC-91B8-4AB85E7729CB}" destId="{4C7CCD2C-AF1E-4FD3-84D0-923A7C1F7EB9}" srcOrd="6" destOrd="0" presId="urn:microsoft.com/office/officeart/2009/3/layout/HorizontalOrganizationChart"/>
    <dgm:cxn modelId="{99FA2BFA-E3AA-4860-AEC5-3B78EF3E9689}" type="presParOf" srcId="{5DE941B4-DD95-48BC-91B8-4AB85E7729CB}" destId="{9F8951C0-F1C2-4EE6-8BE5-B2B4F3E2F3C9}" srcOrd="7" destOrd="0" presId="urn:microsoft.com/office/officeart/2009/3/layout/HorizontalOrganizationChart"/>
    <dgm:cxn modelId="{88CCEBB9-948A-4F6B-AD95-E0F18A8C322B}" type="presParOf" srcId="{9F8951C0-F1C2-4EE6-8BE5-B2B4F3E2F3C9}" destId="{F2940632-2C61-4F06-9077-9B5F58B456EA}" srcOrd="0" destOrd="0" presId="urn:microsoft.com/office/officeart/2009/3/layout/HorizontalOrganizationChart"/>
    <dgm:cxn modelId="{1245AA09-487A-44B0-AFA5-F6F94C9EF0B3}" type="presParOf" srcId="{F2940632-2C61-4F06-9077-9B5F58B456EA}" destId="{F9D67D29-4A29-43A4-B65D-D07363C2C2CB}" srcOrd="0" destOrd="0" presId="urn:microsoft.com/office/officeart/2009/3/layout/HorizontalOrganizationChart"/>
    <dgm:cxn modelId="{415F7823-38A5-4BF3-BA30-8BFBB88033EC}" type="presParOf" srcId="{F2940632-2C61-4F06-9077-9B5F58B456EA}" destId="{A627008D-6F44-4404-978B-9AED341F9459}" srcOrd="1" destOrd="0" presId="urn:microsoft.com/office/officeart/2009/3/layout/HorizontalOrganizationChart"/>
    <dgm:cxn modelId="{0D9E8979-54C3-4DEC-84CB-C55479CB6870}" type="presParOf" srcId="{9F8951C0-F1C2-4EE6-8BE5-B2B4F3E2F3C9}" destId="{EB7975AB-B61B-42C5-A684-ABB079B2700B}" srcOrd="1" destOrd="0" presId="urn:microsoft.com/office/officeart/2009/3/layout/HorizontalOrganizationChart"/>
    <dgm:cxn modelId="{3BE1A0EB-7C84-41B9-A1FE-9ACAC1959ADB}" type="presParOf" srcId="{9F8951C0-F1C2-4EE6-8BE5-B2B4F3E2F3C9}" destId="{C1C78ED0-7D94-4089-955E-92D981D40E08}" srcOrd="2" destOrd="0" presId="urn:microsoft.com/office/officeart/2009/3/layout/HorizontalOrganizationChart"/>
    <dgm:cxn modelId="{FD8DB509-F179-4218-B358-D206E47DDCF0}" type="presParOf" srcId="{5DE941B4-DD95-48BC-91B8-4AB85E7729CB}" destId="{18250E85-8F59-4311-8817-8CA22E3B7672}" srcOrd="8" destOrd="0" presId="urn:microsoft.com/office/officeart/2009/3/layout/HorizontalOrganizationChart"/>
    <dgm:cxn modelId="{DCD80744-9DFE-4BB8-824E-BFD68567C336}" type="presParOf" srcId="{5DE941B4-DD95-48BC-91B8-4AB85E7729CB}" destId="{7CCB8E14-AB41-425C-AEF2-D2127B933CB4}" srcOrd="9" destOrd="0" presId="urn:microsoft.com/office/officeart/2009/3/layout/HorizontalOrganizationChart"/>
    <dgm:cxn modelId="{6490B631-F8BA-46B4-9893-DF221A564A4C}" type="presParOf" srcId="{7CCB8E14-AB41-425C-AEF2-D2127B933CB4}" destId="{B146E932-DE81-4926-BCC0-1AB81C915F39}" srcOrd="0" destOrd="0" presId="urn:microsoft.com/office/officeart/2009/3/layout/HorizontalOrganizationChart"/>
    <dgm:cxn modelId="{875DF5ED-4F77-4740-934F-1DECF4EC782D}" type="presParOf" srcId="{B146E932-DE81-4926-BCC0-1AB81C915F39}" destId="{9B933303-017C-4EE3-A1AA-75BD2F0A4FEE}" srcOrd="0" destOrd="0" presId="urn:microsoft.com/office/officeart/2009/3/layout/HorizontalOrganizationChart"/>
    <dgm:cxn modelId="{5E48872C-A730-4B27-A864-72D125F7DE17}" type="presParOf" srcId="{B146E932-DE81-4926-BCC0-1AB81C915F39}" destId="{8C83AB79-90B3-4E9A-BC5C-37DBCAAD9942}" srcOrd="1" destOrd="0" presId="urn:microsoft.com/office/officeart/2009/3/layout/HorizontalOrganizationChart"/>
    <dgm:cxn modelId="{6DA14F00-1A8D-49AE-886A-3E98B8B16F75}" type="presParOf" srcId="{7CCB8E14-AB41-425C-AEF2-D2127B933CB4}" destId="{8F2DCEBA-2B00-44CA-9080-BB8C85754859}" srcOrd="1" destOrd="0" presId="urn:microsoft.com/office/officeart/2009/3/layout/HorizontalOrganizationChart"/>
    <dgm:cxn modelId="{EA3FFAEF-D610-4076-8642-D664B6AAD0C8}" type="presParOf" srcId="{7CCB8E14-AB41-425C-AEF2-D2127B933CB4}" destId="{23B909F1-342F-4896-BC85-DCDC50205AC6}" srcOrd="2" destOrd="0" presId="urn:microsoft.com/office/officeart/2009/3/layout/HorizontalOrganizationChart"/>
    <dgm:cxn modelId="{529FA307-5F8C-414F-B451-3E8B2B984C55}" type="presParOf" srcId="{12B5A717-0B13-4293-AF08-64E41736B0D4}" destId="{67746CA2-E300-4561-8BE2-91315364CF01}" srcOrd="2" destOrd="0" presId="urn:microsoft.com/office/officeart/2009/3/layout/HorizontalOrganizationChart"/>
    <dgm:cxn modelId="{D077E5D6-A89B-4CE3-A987-44F948DB1EF8}" type="presParOf" srcId="{67393998-7C10-4AC6-8BEC-9C9D8978889F}" destId="{3817FFE1-AA72-4BFC-982E-649F8E8800A4}" srcOrd="2" destOrd="0" presId="urn:microsoft.com/office/officeart/2009/3/layout/HorizontalOrganizationChart"/>
    <dgm:cxn modelId="{6397BF67-5D86-42A3-ABA2-53B2EFE0227F}" type="presParOf" srcId="{3817FFE1-AA72-4BFC-982E-649F8E8800A4}" destId="{358979D1-946E-4A75-823F-4AD4BDF348C0}" srcOrd="0" destOrd="0" presId="urn:microsoft.com/office/officeart/2009/3/layout/HorizontalOrganizationChart"/>
    <dgm:cxn modelId="{90A3A414-00C7-4632-8B64-62E5DD757705}" type="presParOf" srcId="{3817FFE1-AA72-4BFC-982E-649F8E8800A4}" destId="{FD22A3B7-4AB8-4A93-8D39-0877EE2B7C29}" srcOrd="1" destOrd="0" presId="urn:microsoft.com/office/officeart/2009/3/layout/HorizontalOrganizationChart"/>
    <dgm:cxn modelId="{B49F6652-A0E6-4AB0-AE8D-6E54E5977075}" type="presParOf" srcId="{FD22A3B7-4AB8-4A93-8D39-0877EE2B7C29}" destId="{A31C4461-092A-4B70-854D-86A2C4725789}" srcOrd="0" destOrd="0" presId="urn:microsoft.com/office/officeart/2009/3/layout/HorizontalOrganizationChart"/>
    <dgm:cxn modelId="{B56DDDA3-E73C-44DE-BEBD-4FF133F37E75}" type="presParOf" srcId="{A31C4461-092A-4B70-854D-86A2C4725789}" destId="{F707F88A-8FC7-4920-94C3-D4684D9995C7}" srcOrd="0" destOrd="0" presId="urn:microsoft.com/office/officeart/2009/3/layout/HorizontalOrganizationChart"/>
    <dgm:cxn modelId="{D4D1DEC1-E218-4112-BD60-8925BA953915}" type="presParOf" srcId="{A31C4461-092A-4B70-854D-86A2C4725789}" destId="{4A165C8D-5058-4A47-B821-9FF8D9DE5D4F}" srcOrd="1" destOrd="0" presId="urn:microsoft.com/office/officeart/2009/3/layout/HorizontalOrganizationChart"/>
    <dgm:cxn modelId="{80424E11-D518-4B14-BCEF-49F42FB51000}" type="presParOf" srcId="{FD22A3B7-4AB8-4A93-8D39-0877EE2B7C29}" destId="{DECB0DF2-AE88-49D5-A8BE-D1867FE5183B}" srcOrd="1" destOrd="0" presId="urn:microsoft.com/office/officeart/2009/3/layout/HorizontalOrganizationChart"/>
    <dgm:cxn modelId="{839A99DA-FEA1-4586-B79E-CD890188DDFB}" type="presParOf" srcId="{FD22A3B7-4AB8-4A93-8D39-0877EE2B7C29}" destId="{F0A2C7F1-8177-4673-AB4F-64BDFBA51939}" srcOrd="2" destOrd="0" presId="urn:microsoft.com/office/officeart/2009/3/layout/HorizontalOrganizationChar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58979D1-946E-4A75-823F-4AD4BDF348C0}">
      <dsp:nvSpPr>
        <dsp:cNvPr id="0" name=""/>
        <dsp:cNvSpPr/>
      </dsp:nvSpPr>
      <dsp:spPr>
        <a:xfrm>
          <a:off x="1480972" y="1289031"/>
          <a:ext cx="1035517" cy="473373"/>
        </a:xfrm>
        <a:custGeom>
          <a:avLst/>
          <a:gdLst/>
          <a:ahLst/>
          <a:cxnLst/>
          <a:rect l="0" t="0" r="0" b="0"/>
          <a:pathLst>
            <a:path>
              <a:moveTo>
                <a:pt x="0" y="473373"/>
              </a:moveTo>
              <a:lnTo>
                <a:pt x="1035517" y="473373"/>
              </a:lnTo>
              <a:lnTo>
                <a:pt x="1035517" y="0"/>
              </a:lnTo>
            </a:path>
          </a:pathLst>
        </a:custGeom>
        <a:noFill/>
        <a:ln w="25400" cap="flat" cmpd="sng" algn="ctr">
          <a:solidFill>
            <a:schemeClr val="dk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flat" dir="t"/>
        </a:scene3d>
        <a:sp3d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8250E85-8F59-4311-8817-8CA22E3B7672}">
      <dsp:nvSpPr>
        <dsp:cNvPr id="0" name=""/>
        <dsp:cNvSpPr/>
      </dsp:nvSpPr>
      <dsp:spPr>
        <a:xfrm>
          <a:off x="5031318" y="3203405"/>
          <a:ext cx="295862" cy="67951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147931" y="0"/>
              </a:lnTo>
              <a:lnTo>
                <a:pt x="147931" y="679515"/>
              </a:lnTo>
              <a:lnTo>
                <a:pt x="295862" y="679515"/>
              </a:lnTo>
            </a:path>
          </a:pathLst>
        </a:custGeom>
        <a:noFill/>
        <a:ln w="254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flat" dir="t"/>
        </a:scene3d>
        <a:sp3d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C7CCD2C-AF1E-4FD3-84D0-923A7C1F7EB9}">
      <dsp:nvSpPr>
        <dsp:cNvPr id="0" name=""/>
        <dsp:cNvSpPr/>
      </dsp:nvSpPr>
      <dsp:spPr>
        <a:xfrm>
          <a:off x="5031318" y="3157685"/>
          <a:ext cx="295862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147931" y="45720"/>
              </a:lnTo>
              <a:lnTo>
                <a:pt x="147931" y="119221"/>
              </a:lnTo>
              <a:lnTo>
                <a:pt x="295862" y="119221"/>
              </a:lnTo>
            </a:path>
          </a:pathLst>
        </a:custGeom>
        <a:noFill/>
        <a:ln w="254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flat" dir="t"/>
        </a:scene3d>
        <a:sp3d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1E025E4-CFB0-46EB-BB46-F1AA456B8BCA}">
      <dsp:nvSpPr>
        <dsp:cNvPr id="0" name=""/>
        <dsp:cNvSpPr/>
      </dsp:nvSpPr>
      <dsp:spPr>
        <a:xfrm>
          <a:off x="5031318" y="2640803"/>
          <a:ext cx="295862" cy="562602"/>
        </a:xfrm>
        <a:custGeom>
          <a:avLst/>
          <a:gdLst/>
          <a:ahLst/>
          <a:cxnLst/>
          <a:rect l="0" t="0" r="0" b="0"/>
          <a:pathLst>
            <a:path>
              <a:moveTo>
                <a:pt x="0" y="562602"/>
              </a:moveTo>
              <a:lnTo>
                <a:pt x="147931" y="562602"/>
              </a:lnTo>
              <a:lnTo>
                <a:pt x="147931" y="0"/>
              </a:lnTo>
              <a:lnTo>
                <a:pt x="295862" y="0"/>
              </a:lnTo>
            </a:path>
          </a:pathLst>
        </a:custGeom>
        <a:noFill/>
        <a:ln w="254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flat" dir="t"/>
        </a:scene3d>
        <a:sp3d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D083078-DB05-40BC-9FB0-47692D652D52}">
      <dsp:nvSpPr>
        <dsp:cNvPr id="0" name=""/>
        <dsp:cNvSpPr/>
      </dsp:nvSpPr>
      <dsp:spPr>
        <a:xfrm>
          <a:off x="5031318" y="2004699"/>
          <a:ext cx="295862" cy="1198705"/>
        </a:xfrm>
        <a:custGeom>
          <a:avLst/>
          <a:gdLst/>
          <a:ahLst/>
          <a:cxnLst/>
          <a:rect l="0" t="0" r="0" b="0"/>
          <a:pathLst>
            <a:path>
              <a:moveTo>
                <a:pt x="0" y="1198705"/>
              </a:moveTo>
              <a:lnTo>
                <a:pt x="147931" y="1198705"/>
              </a:lnTo>
              <a:lnTo>
                <a:pt x="147931" y="0"/>
              </a:lnTo>
              <a:lnTo>
                <a:pt x="295862" y="0"/>
              </a:lnTo>
            </a:path>
          </a:pathLst>
        </a:custGeom>
        <a:noFill/>
        <a:ln w="254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flat" dir="t"/>
        </a:scene3d>
        <a:sp3d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A9C41DE-99B4-4B03-9700-5194E7B7BA6A}">
      <dsp:nvSpPr>
        <dsp:cNvPr id="0" name=""/>
        <dsp:cNvSpPr/>
      </dsp:nvSpPr>
      <dsp:spPr>
        <a:xfrm>
          <a:off x="5031318" y="1368595"/>
          <a:ext cx="295862" cy="1834809"/>
        </a:xfrm>
        <a:custGeom>
          <a:avLst/>
          <a:gdLst/>
          <a:ahLst/>
          <a:cxnLst/>
          <a:rect l="0" t="0" r="0" b="0"/>
          <a:pathLst>
            <a:path>
              <a:moveTo>
                <a:pt x="0" y="1834809"/>
              </a:moveTo>
              <a:lnTo>
                <a:pt x="147931" y="1834809"/>
              </a:lnTo>
              <a:lnTo>
                <a:pt x="147931" y="0"/>
              </a:lnTo>
              <a:lnTo>
                <a:pt x="295862" y="0"/>
              </a:lnTo>
            </a:path>
          </a:pathLst>
        </a:custGeom>
        <a:noFill/>
        <a:ln w="254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flat" dir="t"/>
        </a:scene3d>
        <a:sp3d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815E3B5-CFB5-4838-8E14-E92865344845}">
      <dsp:nvSpPr>
        <dsp:cNvPr id="0" name=""/>
        <dsp:cNvSpPr/>
      </dsp:nvSpPr>
      <dsp:spPr>
        <a:xfrm>
          <a:off x="1480972" y="1762405"/>
          <a:ext cx="2071035" cy="144100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1923104" y="0"/>
              </a:lnTo>
              <a:lnTo>
                <a:pt x="1923104" y="1441000"/>
              </a:lnTo>
              <a:lnTo>
                <a:pt x="2071035" y="1441000"/>
              </a:lnTo>
            </a:path>
          </a:pathLst>
        </a:custGeom>
        <a:noFill/>
        <a:ln w="25400" cap="flat" cmpd="sng" algn="ctr">
          <a:solidFill>
            <a:schemeClr val="dk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flat" dir="t"/>
        </a:scene3d>
        <a:sp3d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799B4AD-E6A6-4894-854C-2FA553A28C7C}">
      <dsp:nvSpPr>
        <dsp:cNvPr id="0" name=""/>
        <dsp:cNvSpPr/>
      </dsp:nvSpPr>
      <dsp:spPr>
        <a:xfrm>
          <a:off x="1480972" y="530396"/>
          <a:ext cx="2071035" cy="1232008"/>
        </a:xfrm>
        <a:custGeom>
          <a:avLst/>
          <a:gdLst/>
          <a:ahLst/>
          <a:cxnLst/>
          <a:rect l="0" t="0" r="0" b="0"/>
          <a:pathLst>
            <a:path>
              <a:moveTo>
                <a:pt x="0" y="1232008"/>
              </a:moveTo>
              <a:lnTo>
                <a:pt x="1923104" y="1232008"/>
              </a:lnTo>
              <a:lnTo>
                <a:pt x="1923104" y="0"/>
              </a:lnTo>
              <a:lnTo>
                <a:pt x="2071035" y="0"/>
              </a:lnTo>
            </a:path>
          </a:pathLst>
        </a:custGeom>
        <a:noFill/>
        <a:ln w="25400" cap="flat" cmpd="sng" algn="ctr">
          <a:solidFill>
            <a:schemeClr val="dk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flat" dir="t"/>
        </a:scene3d>
        <a:sp3d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A9F86BE-C6CA-4398-8C53-8B322C8486C1}">
      <dsp:nvSpPr>
        <dsp:cNvPr id="0" name=""/>
        <dsp:cNvSpPr/>
      </dsp:nvSpPr>
      <dsp:spPr>
        <a:xfrm>
          <a:off x="1662" y="1303066"/>
          <a:ext cx="1479310" cy="918676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Content Icons in JUMBO</a:t>
          </a:r>
        </a:p>
      </dsp:txBody>
      <dsp:txXfrm>
        <a:off x="1662" y="1303066"/>
        <a:ext cx="1479310" cy="918676"/>
      </dsp:txXfrm>
    </dsp:sp>
    <dsp:sp modelId="{AE9C7792-53AC-4E2A-8DAC-64D6C204467B}">
      <dsp:nvSpPr>
        <dsp:cNvPr id="0" name=""/>
        <dsp:cNvSpPr/>
      </dsp:nvSpPr>
      <dsp:spPr>
        <a:xfrm>
          <a:off x="3552008" y="304801"/>
          <a:ext cx="1479310" cy="451189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Video</a:t>
          </a:r>
        </a:p>
      </dsp:txBody>
      <dsp:txXfrm>
        <a:off x="3552008" y="304801"/>
        <a:ext cx="1479310" cy="451189"/>
      </dsp:txXfrm>
    </dsp:sp>
    <dsp:sp modelId="{F61145DB-17EF-42F2-A8D5-102D88117BD8}">
      <dsp:nvSpPr>
        <dsp:cNvPr id="0" name=""/>
        <dsp:cNvSpPr/>
      </dsp:nvSpPr>
      <dsp:spPr>
        <a:xfrm>
          <a:off x="3552008" y="2977810"/>
          <a:ext cx="1479310" cy="451189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Interactive</a:t>
          </a:r>
        </a:p>
      </dsp:txBody>
      <dsp:txXfrm>
        <a:off x="3552008" y="2977810"/>
        <a:ext cx="1479310" cy="451189"/>
      </dsp:txXfrm>
    </dsp:sp>
    <dsp:sp modelId="{04FAFDEB-6899-4A19-BBD9-9E35A0B9A282}">
      <dsp:nvSpPr>
        <dsp:cNvPr id="0" name=""/>
        <dsp:cNvSpPr/>
      </dsp:nvSpPr>
      <dsp:spPr>
        <a:xfrm>
          <a:off x="5327181" y="1143000"/>
          <a:ext cx="1479310" cy="451189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 err="1"/>
            <a:t>OLabs</a:t>
          </a:r>
          <a:endParaRPr lang="en-US" sz="2000" kern="1200" dirty="0"/>
        </a:p>
      </dsp:txBody>
      <dsp:txXfrm>
        <a:off x="5327181" y="1143000"/>
        <a:ext cx="1479310" cy="451189"/>
      </dsp:txXfrm>
    </dsp:sp>
    <dsp:sp modelId="{00673907-CBB5-4C6C-98FF-F60AAF84176E}">
      <dsp:nvSpPr>
        <dsp:cNvPr id="0" name=""/>
        <dsp:cNvSpPr/>
      </dsp:nvSpPr>
      <dsp:spPr>
        <a:xfrm>
          <a:off x="5327181" y="1779104"/>
          <a:ext cx="1479310" cy="451189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KJI</a:t>
          </a:r>
        </a:p>
      </dsp:txBody>
      <dsp:txXfrm>
        <a:off x="5327181" y="1779104"/>
        <a:ext cx="1479310" cy="451189"/>
      </dsp:txXfrm>
    </dsp:sp>
    <dsp:sp modelId="{5D756996-5A9D-4E80-9C91-2AAF58DCBA7A}">
      <dsp:nvSpPr>
        <dsp:cNvPr id="0" name=""/>
        <dsp:cNvSpPr/>
      </dsp:nvSpPr>
      <dsp:spPr>
        <a:xfrm>
          <a:off x="5327181" y="2415208"/>
          <a:ext cx="1479310" cy="451189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H5p</a:t>
          </a:r>
        </a:p>
      </dsp:txBody>
      <dsp:txXfrm>
        <a:off x="5327181" y="2415208"/>
        <a:ext cx="1479310" cy="451189"/>
      </dsp:txXfrm>
    </dsp:sp>
    <dsp:sp modelId="{F9D67D29-4A29-43A4-B65D-D07363C2C2CB}">
      <dsp:nvSpPr>
        <dsp:cNvPr id="0" name=""/>
        <dsp:cNvSpPr/>
      </dsp:nvSpPr>
      <dsp:spPr>
        <a:xfrm>
          <a:off x="5327181" y="3051311"/>
          <a:ext cx="1479310" cy="451189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htm</a:t>
          </a:r>
        </a:p>
      </dsp:txBody>
      <dsp:txXfrm>
        <a:off x="5327181" y="3051311"/>
        <a:ext cx="1479310" cy="451189"/>
      </dsp:txXfrm>
    </dsp:sp>
    <dsp:sp modelId="{9B933303-017C-4EE3-A1AA-75BD2F0A4FEE}">
      <dsp:nvSpPr>
        <dsp:cNvPr id="0" name=""/>
        <dsp:cNvSpPr/>
      </dsp:nvSpPr>
      <dsp:spPr>
        <a:xfrm>
          <a:off x="5327181" y="3657325"/>
          <a:ext cx="1479310" cy="451189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 err="1"/>
            <a:t>Sujaya</a:t>
          </a:r>
          <a:endParaRPr lang="en-US" sz="2000" kern="1200" dirty="0"/>
        </a:p>
      </dsp:txBody>
      <dsp:txXfrm>
        <a:off x="5327181" y="3657325"/>
        <a:ext cx="1479310" cy="451189"/>
      </dsp:txXfrm>
    </dsp:sp>
    <dsp:sp modelId="{F707F88A-8FC7-4920-94C3-D4684D9995C7}">
      <dsp:nvSpPr>
        <dsp:cNvPr id="0" name=""/>
        <dsp:cNvSpPr/>
      </dsp:nvSpPr>
      <dsp:spPr>
        <a:xfrm>
          <a:off x="1776835" y="837841"/>
          <a:ext cx="1479310" cy="451189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Quiz</a:t>
          </a:r>
        </a:p>
      </dsp:txBody>
      <dsp:txXfrm>
        <a:off x="1776835" y="837841"/>
        <a:ext cx="1479310" cy="45118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9/3/layout/HorizontalOrganizationChart">
  <dgm:title val=""/>
  <dgm:desc val=""/>
  <dgm:catLst>
    <dgm:cat type="hierarchy" pri="43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305"/>
      <dgm:constr type="w" for="des" forName="rootComposite" refType="w" fact="10"/>
      <dgm:constr type="h" for="des" forName="rootComposite" refType="w" refFor="des" refForName="rootComposite1" fact="0.305"/>
      <dgm:constr type="w" for="des" forName="rootComposite3" refType="w" fact="10"/>
      <dgm:constr type="h" for="des" forName="rootComposite3" refType="w" refFor="des" refForName="rootComposite1" fact="0.305"/>
      <dgm:constr type="primFontSz" for="des" ptType="node" op="equ"/>
      <dgm:constr type="sp" for="des" op="equ"/>
      <dgm:constr type="sp" for="des" forName="hierRoot1" refType="w" refFor="des" refForName="rootComposite1" fact="0.2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125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125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func="var" arg="dir" op="equ" val="norm">
                  <dgm:alg type="hierRoot">
                    <dgm:param type="hierAlign" val="lT"/>
                  </dgm:alg>
                  <dgm:constrLst>
                    <dgm:constr type="alignOff" val="0.75"/>
                  </dgm:constrLst>
                </dgm:if>
                <dgm:else name="Name9">
                  <dgm:alg type="hierRoot">
                    <dgm:param type="hierAlign" val="rT"/>
                  </dgm:alg>
                  <dgm:constrLst>
                    <dgm:constr type="alignOff" val="0.75"/>
                  </dgm:constrLst>
                </dgm:else>
              </dgm:choose>
            </dgm:if>
            <dgm:if name="Name10" func="var" arg="hierBranch" op="equ" val="r">
              <dgm:choose name="Name11">
                <dgm:if name="Name12" func="var" arg="dir" op="equ" val="norm">
                  <dgm:alg type="hierRoot">
                    <dgm:param type="hierAlign" val="lB"/>
                  </dgm:alg>
                  <dgm:constrLst>
                    <dgm:constr type="alignOff" val="0.75"/>
                  </dgm:constrLst>
                </dgm:if>
                <dgm:else name="Name13">
                  <dgm:alg type="hierRoot">
                    <dgm:param type="hierAlign" val="rB"/>
                  </dgm:alg>
                  <dgm:constrLst>
                    <dgm:constr type="alignOff" val="0.75"/>
                  </dgm:constrLst>
                </dgm:else>
              </dgm:choose>
            </dgm:if>
            <dgm:if name="Name14" func="var" arg="hierBranch" op="equ" val="hang">
              <dgm:choose name="Name15">
                <dgm:if name="Name16" func="var" arg="dir" op="equ" val="norm">
                  <dgm:alg type="hierRoot">
                    <dgm:param type="hierAlign" val="lCtrCh"/>
                  </dgm:alg>
                  <dgm:constrLst>
                    <dgm:constr type="alignOff" val="0.65"/>
                  </dgm:constrLst>
                </dgm:if>
                <dgm:else name="Name17">
                  <dgm:alg type="hierRoot">
                    <dgm:param type="hierAlign" val="rCtrCh"/>
                  </dgm:alg>
                  <dgm:constrLst>
                    <dgm:constr type="alignOff" val="0.65"/>
                  </dgm:constrLst>
                </dgm:else>
              </dgm:choose>
            </dgm:if>
            <dgm:else name="Name18">
              <dgm:choose name="Name19">
                <dgm:if name="Name20" func="var" arg="dir" op="equ" val="norm">
                  <dgm:alg type="hierRoot">
                    <dgm:param type="hierAlign" val="lCtrCh"/>
                  </dgm:alg>
                  <dgm:constrLst>
                    <dgm:constr type="alignOff"/>
                    <dgm:constr type="bendDist" for="des" ptType="parTrans" refType="sp" fact="0.5"/>
                  </dgm:constrLst>
                </dgm:if>
                <dgm:else name="Name21">
                  <dgm:alg type="hierRoot">
                    <dgm:param type="hierAlign" val="rCtrCh"/>
                  </dgm:alg>
                  <dgm:constrLst>
                    <dgm:constr type="alignOff"/>
                    <dgm:constr type="bendDist" for="des" ptType="parTrans" refType="sp" fact="0.5"/>
                  </dgm:constrLst>
                </dgm:else>
              </dgm:choose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22">
              <dgm:if name="Name23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24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25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6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7">
              <dgm:if name="Name28" func="var" arg="hierBranch" op="equ" val="l">
                <dgm:choose name="Name29">
                  <dgm:if name="Name30" func="var" arg="dir" op="equ" val="norm">
                    <dgm:alg type="hierChild">
                      <dgm:param type="chAlign" val="t"/>
                      <dgm:param type="linDir" val="fromL"/>
                    </dgm:alg>
                  </dgm:if>
                  <dgm:else name="Name31">
                    <dgm:alg type="hierChild">
                      <dgm:param type="chAlign" val="t"/>
                      <dgm:param type="linDir" val="fromR"/>
                    </dgm:alg>
                  </dgm:else>
                </dgm:choose>
              </dgm:if>
              <dgm:if name="Name32" func="var" arg="hierBranch" op="equ" val="r">
                <dgm:choose name="Name33">
                  <dgm:if name="Name34" func="var" arg="dir" op="equ" val="norm">
                    <dgm:alg type="hierChild">
                      <dgm:param type="chAlign" val="b"/>
                      <dgm:param type="linDir" val="fromL"/>
                    </dgm:alg>
                  </dgm:if>
                  <dgm:else name="Name35">
                    <dgm:alg type="hierChild">
                      <dgm:param type="chAlign" val="b"/>
                      <dgm:param type="linDir" val="fromR"/>
                    </dgm:alg>
                  </dgm:else>
                </dgm:choose>
              </dgm:if>
              <dgm:if name="Name36" func="var" arg="hierBranch" op="equ" val="hang">
                <dgm:choose name="Name37">
                  <dgm:if name="Name38" func="var" arg="dir" op="equ" val="norm">
                    <dgm:alg type="hierChild">
                      <dgm:param type="chAlign" val="l"/>
                      <dgm:param type="linDir" val="fromT"/>
                      <dgm:param type="secChAlign" val="t"/>
                      <dgm:param type="secLinDir" val="fromL"/>
                    </dgm:alg>
                  </dgm:if>
                  <dgm:else name="Name39">
                    <dgm:alg type="hierChild">
                      <dgm:param type="chAlign" val="r"/>
                      <dgm:param type="linDir" val="fromT"/>
                      <dgm:param type="secChAlign" val="t"/>
                      <dgm:param type="secLinDir" val="fromR"/>
                    </dgm:alg>
                  </dgm:else>
                </dgm:choose>
              </dgm:if>
              <dgm:else name="Name40">
                <dgm:choose name="Name41">
                  <dgm:if name="Name42" func="var" arg="dir" op="equ" val="norm">
                    <dgm:alg type="hierChild">
                      <dgm:param type="linDir" val="fromT"/>
                      <dgm:param type="chAlign" val="l"/>
                    </dgm:alg>
                  </dgm:if>
                  <dgm:else name="Name43">
                    <dgm:alg type="hierChild">
                      <dgm:param type="linDir" val="fromT"/>
                      <dgm:param type="ch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44" axis="precedSib" ptType="parTrans" st="-1" cnt="1">
                <dgm:choose name="Name45">
                  <dgm:if name="Name46" func="var" arg="hierBranch" op="equ" val="hang">
                    <dgm:layoutNode name="Name47">
                      <dgm:choose name="Name48">
                        <dgm:if name="Name49" func="var" arg="dir" op="equ" val="norm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R"/>
                            <dgm:param type="endPts" val="bCtr tCtr"/>
                          </dgm:alg>
                        </dgm:if>
                        <dgm:else name="Name50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L"/>
                            <dgm:param type="endPts" val="bCtr tCtr"/>
                          </dgm:alg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51" func="var" arg="hierBranch" op="equ" val="l">
                    <dgm:layoutNode name="Name52">
                      <dgm:choose name="Name53">
                        <dgm:if name="Name54" func="var" arg="dir" op="equ" val="norm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R"/>
                            <dgm:param type="endPts" val="tCtr"/>
                          </dgm:alg>
                        </dgm:if>
                        <dgm:else name="Name55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L"/>
                            <dgm:param type="endPts" val="tCtr"/>
                          </dgm:alg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56" func="var" arg="hierBranch" op="equ" val="r">
                    <dgm:layoutNode name="Name57">
                      <dgm:choose name="Name58">
                        <dgm:if name="Name59" func="var" arg="dir" op="equ" val="norm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R"/>
                            <dgm:param type="endPts" val="bCtr"/>
                          </dgm:alg>
                        </dgm:if>
                        <dgm:else name="Name60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L"/>
                            <dgm:param type="endPts" val="bCtr"/>
                          </dgm:alg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61">
                    <dgm:choose name="Name62">
                      <dgm:if name="Name63" func="var" arg="dir" op="equ" val="norm">
                        <dgm:layoutNode name="Name64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R"/>
                            <dgm:param type="endPts" val="midL"/>
                            <dgm:param type="bendPt" val="end"/>
                          </dgm:alg>
                          <dgm:shape xmlns:r="http://schemas.openxmlformats.org/officeDocument/2006/relationships" type="conn" r:blip="" zOrderOff="-99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if>
                      <dgm:else name="Name65">
                        <dgm:layoutNode name="Name66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L"/>
                            <dgm:param type="endPts" val="midR"/>
                            <dgm:param type="bendPt" val="end"/>
                          </dgm:alg>
                          <dgm:shape xmlns:r="http://schemas.openxmlformats.org/officeDocument/2006/relationships" type="conn" r:blip="" zOrderOff="-99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else>
                    </dgm:choos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7">
                  <dgm:if name="Name68" func="var" arg="hierBranch" op="equ" val="l">
                    <dgm:choose name="Name69">
                      <dgm:if name="Name70" func="var" arg="dir" op="equ" val="norm">
                        <dgm:alg type="hierRoot">
                          <dgm:param type="hierAlign" val="lT"/>
                        </dgm:alg>
                        <dgm:constrLst>
                          <dgm:constr type="alignOff" val="0.75"/>
                        </dgm:constrLst>
                      </dgm:if>
                      <dgm:else name="Name71">
                        <dgm:alg type="hierRoot">
                          <dgm:param type="hierAlign" val="rT"/>
                        </dgm:alg>
                        <dgm:constrLst>
                          <dgm:constr type="alignOff" val="0.75"/>
                        </dgm:constrLst>
                      </dgm:else>
                    </dgm:choose>
                  </dgm:if>
                  <dgm:if name="Name72" func="var" arg="hierBranch" op="equ" val="r">
                    <dgm:choose name="Name73">
                      <dgm:if name="Name74" func="var" arg="dir" op="equ" val="norm">
                        <dgm:alg type="hierRoot">
                          <dgm:param type="hierAlign" val="lB"/>
                        </dgm:alg>
                        <dgm:constrLst>
                          <dgm:constr type="alignOff" val="0.75"/>
                        </dgm:constrLst>
                      </dgm:if>
                      <dgm:else name="Name75">
                        <dgm:alg type="hierRoot">
                          <dgm:param type="hierAlign" val="rB"/>
                        </dgm:alg>
                        <dgm:constrLst>
                          <dgm:constr type="alignOff" val="0.75"/>
                        </dgm:constrLst>
                      </dgm:else>
                    </dgm:choose>
                  </dgm:if>
                  <dgm:if name="Name76" func="var" arg="hierBranch" op="equ" val="hang">
                    <dgm:choose name="Name77">
                      <dgm:if name="Name78" func="var" arg="dir" op="equ" val="norm">
                        <dgm:alg type="hierRoot">
                          <dgm:param type="hierAlign" val="lCtrCh"/>
                        </dgm:alg>
                        <dgm:constrLst>
                          <dgm:constr type="alignOff" val="0.65"/>
                        </dgm:constrLst>
                      </dgm:if>
                      <dgm:else name="Name79">
                        <dgm:alg type="hierRoot">
                          <dgm:param type="hierAlign" val="rCtrCh"/>
                        </dgm:alg>
                        <dgm:constrLst>
                          <dgm:constr type="alignOff" val="0.65"/>
                        </dgm:constrLst>
                      </dgm:else>
                    </dgm:choose>
                  </dgm:if>
                  <dgm:else name="Name80">
                    <dgm:choose name="Name81">
                      <dgm:if name="Name82" func="var" arg="dir" op="equ" val="norm">
                        <dgm:alg type="hierRoot">
                          <dgm:param type="hierAlign" val="lCtrCh"/>
                        </dgm:alg>
                        <dgm:constrLst>
                          <dgm:constr type="alignOff"/>
                          <dgm:constr type="bendDist" for="des" ptType="parTrans" refType="sp" fact="0.5"/>
                        </dgm:constrLst>
                      </dgm:if>
                      <dgm:else name="Name83">
                        <dgm:alg type="hierRoot">
                          <dgm:param type="hierAlign" val="rCtrCh"/>
                        </dgm:alg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84">
                    <dgm:if name="Name85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6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7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8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9">
                    <dgm:if name="Name90" func="var" arg="hierBranch" op="equ" val="l">
                      <dgm:choose name="Name91">
                        <dgm:if name="Name92" func="var" arg="dir" op="equ" val="norm">
                          <dgm:alg type="hierChild">
                            <dgm:param type="chAlign" val="t"/>
                            <dgm:param type="linDir" val="fromL"/>
                          </dgm:alg>
                        </dgm:if>
                        <dgm:else name="Name93">
                          <dgm:alg type="hierChild">
                            <dgm:param type="chAlign" val="t"/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r">
                      <dgm:choose name="Name95">
                        <dgm:if name="Name96" func="var" arg="dir" op="equ" val="norm">
                          <dgm:alg type="hierChild">
                            <dgm:param type="chAlign" val="b"/>
                            <dgm:param type="linDir" val="fromL"/>
                          </dgm:alg>
                        </dgm:if>
                        <dgm:else name="Name97">
                          <dgm:alg type="hierChild">
                            <dgm:param type="chAlign" val="b"/>
                            <dgm:param type="linDir" val="fromR"/>
                          </dgm:alg>
                        </dgm:else>
                      </dgm:choose>
                    </dgm:if>
                    <dgm:if name="Name98" func="var" arg="hierBranch" op="equ" val="hang">
                      <dgm:choose name="Name99">
                        <dgm:if name="Name100" func="var" arg="dir" op="equ" val="norm">
                          <dgm:alg type="hierChild">
                            <dgm:param type="chAlign" val="l"/>
                            <dgm:param type="linDir" val="fromT"/>
                            <dgm:param type="secChAlign" val="t"/>
                            <dgm:param type="secLinDir" val="fromL"/>
                          </dgm:alg>
                        </dgm:if>
                        <dgm:else name="Name101">
                          <dgm:alg type="hierChild">
                            <dgm:param type="chAlign" val="r"/>
                            <dgm:param type="linDir" val="fromT"/>
                            <dgm:param type="secChAlign" val="t"/>
                            <dgm:param type="secLinDir" val="fromR"/>
                          </dgm:alg>
                        </dgm:else>
                      </dgm:choose>
                    </dgm:if>
                    <dgm:else name="Name102">
                      <dgm:choose name="Name103">
                        <dgm:if name="Name104" func="var" arg="dir" op="equ" val="norm">
                          <dgm:alg type="hierChild">
                            <dgm:param type="linDir" val="fromT"/>
                            <dgm:param type="chAlign" val="l"/>
                          </dgm:alg>
                        </dgm:if>
                        <dgm:else name="Name105">
                          <dgm:alg type="hierChild">
                            <dgm:param type="linDir" val="fromT"/>
                            <dgm:param type="chAlign" val="r"/>
                          </dgm:alg>
                        </dgm:else>
                      </dgm:choose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a"/>
                </dgm:layoutNode>
                <dgm:layoutNode name="hierChild5">
                  <dgm:choose name="Name107">
                    <dgm:if name="Name108" func="var" arg="dir" op="equ" val="norm">
                      <dgm:alg type="hierChild">
                        <dgm:param type="chAlign" val="l"/>
                        <dgm:param type="linDir" val="fromT"/>
                        <dgm:param type="secChAlign" val="t"/>
                        <dgm:param type="secLinDir" val="fromL"/>
                      </dgm:alg>
                    </dgm:if>
                    <dgm:else name="Name109">
                      <dgm:alg type="hierChild">
                        <dgm:param type="chAlign" val="r"/>
                        <dgm:param type="linDir" val="fromT"/>
                        <dgm:param type="secChAlign" val="t"/>
                        <dgm:param type="sec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10" ref="rep2b"/>
                </dgm:layoutNode>
              </dgm:layoutNode>
            </dgm:forEach>
          </dgm:layoutNode>
          <dgm:layoutNode name="hierChild3">
            <dgm:choose name="Name111">
              <dgm:if name="Name112" func="var" arg="dir" op="equ" val="norm">
                <dgm:alg type="hierChild">
                  <dgm:param type="chAlign" val="l"/>
                  <dgm:param type="linDir" val="fromT"/>
                  <dgm:param type="secChAlign" val="t"/>
                  <dgm:param type="secLinDir" val="fromL"/>
                </dgm:alg>
              </dgm:if>
              <dgm:else name="Name113">
                <dgm:alg type="hierChild">
                  <dgm:param type="chAlign" val="r"/>
                  <dgm:param type="linDir" val="fromT"/>
                  <dgm:param type="secChAlign" val="t"/>
                  <dgm:param type="sec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4" axis="precedSib" ptType="parTrans" st="-1" cnt="1">
                <dgm:layoutNode name="Name115">
                  <dgm:choose name="Name116">
                    <dgm:if name="Name117" func="var" arg="dir" op="equ" val="norm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midR"/>
                        <dgm:param type="endPts" val="bCtr tCtr"/>
                      </dgm:alg>
                    </dgm:if>
                    <dgm:else name="Name11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midL"/>
                        <dgm:param type="endPts" val="bCtr tCtr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9">
                  <dgm:if name="Name120" func="var" arg="hierBranch" op="equ" val="l">
                    <dgm:choose name="Name121">
                      <dgm:if name="Name122" func="var" arg="dir" op="equ" val="norm">
                        <dgm:alg type="hierRoot">
                          <dgm:param type="hierAlign" val="lT"/>
                        </dgm:alg>
                        <dgm:constrLst>
                          <dgm:constr type="alignOff" val="0.75"/>
                        </dgm:constrLst>
                      </dgm:if>
                      <dgm:else name="Name123">
                        <dgm:alg type="hierRoot">
                          <dgm:param type="hierAlign" val="rT"/>
                        </dgm:alg>
                        <dgm:constrLst>
                          <dgm:constr type="alignOff" val="0.75"/>
                        </dgm:constrLst>
                      </dgm:else>
                    </dgm:choose>
                  </dgm:if>
                  <dgm:if name="Name124" func="var" arg="hierBranch" op="equ" val="r">
                    <dgm:choose name="Name125">
                      <dgm:if name="Name126" func="var" arg="dir" op="equ" val="norm">
                        <dgm:alg type="hierRoot">
                          <dgm:param type="hierAlign" val="lB"/>
                        </dgm:alg>
                        <dgm:constrLst>
                          <dgm:constr type="alignOff" val="0.75"/>
                        </dgm:constrLst>
                      </dgm:if>
                      <dgm:else name="Name127">
                        <dgm:alg type="hierRoot">
                          <dgm:param type="hierAlign" val="rB"/>
                        </dgm:alg>
                        <dgm:constrLst>
                          <dgm:constr type="alignOff" val="0.75"/>
                        </dgm:constrLst>
                      </dgm:else>
                    </dgm:choose>
                  </dgm:if>
                  <dgm:if name="Name128" func="var" arg="hierBranch" op="equ" val="hang">
                    <dgm:choose name="Name129">
                      <dgm:if name="Name130" func="var" arg="dir" op="equ" val="norm">
                        <dgm:alg type="hierRoot">
                          <dgm:param type="hierAlign" val="lCtrCh"/>
                        </dgm:alg>
                        <dgm:constrLst>
                          <dgm:constr type="alignOff" val="0.65"/>
                        </dgm:constrLst>
                      </dgm:if>
                      <dgm:else name="Name131">
                        <dgm:alg type="hierRoot">
                          <dgm:param type="hierAlign" val="rCtrCh"/>
                        </dgm:alg>
                        <dgm:constrLst>
                          <dgm:constr type="alignOff" val="0.65"/>
                        </dgm:constrLst>
                      </dgm:else>
                    </dgm:choose>
                  </dgm:if>
                  <dgm:else name="Name132">
                    <dgm:choose name="Name133">
                      <dgm:if name="Name134" func="var" arg="dir" op="equ" val="norm">
                        <dgm:alg type="hierRoot">
                          <dgm:param type="hierAlign" val="lCtrCh"/>
                        </dgm:alg>
                        <dgm:constrLst>
                          <dgm:constr type="alignOff"/>
                          <dgm:constr type="bendDist" for="des" ptType="parTrans" refType="sp" fact="0.5"/>
                        </dgm:constrLst>
                      </dgm:if>
                      <dgm:else name="Name135">
                        <dgm:alg type="hierRoot">
                          <dgm:param type="hierAlign" val="rCtrCh"/>
                        </dgm:alg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36">
                    <dgm:if name="Name137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38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39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40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41">
                    <dgm:if name="Name142" func="var" arg="hierBranch" op="equ" val="l">
                      <dgm:choose name="Name143">
                        <dgm:if name="Name144" func="var" arg="dir" op="equ" val="norm">
                          <dgm:alg type="hierChild">
                            <dgm:param type="chAlign" val="t"/>
                            <dgm:param type="linDir" val="fromL"/>
                          </dgm:alg>
                        </dgm:if>
                        <dgm:else name="Name145">
                          <dgm:alg type="hierChild">
                            <dgm:param type="chAlign" val="t"/>
                            <dgm:param type="linDir" val="fromR"/>
                          </dgm:alg>
                        </dgm:else>
                      </dgm:choose>
                    </dgm:if>
                    <dgm:if name="Name146" func="var" arg="hierBranch" op="equ" val="r">
                      <dgm:choose name="Name147">
                        <dgm:if name="Name148" func="var" arg="dir" op="equ" val="norm">
                          <dgm:alg type="hierChild">
                            <dgm:param type="chAlign" val="b"/>
                            <dgm:param type="linDir" val="fromL"/>
                          </dgm:alg>
                        </dgm:if>
                        <dgm:else name="Name149">
                          <dgm:alg type="hierChild">
                            <dgm:param type="chAlign" val="b"/>
                            <dgm:param type="linDir" val="fromR"/>
                          </dgm:alg>
                        </dgm:else>
                      </dgm:choose>
                    </dgm:if>
                    <dgm:if name="Name150" func="var" arg="hierBranch" op="equ" val="hang">
                      <dgm:choose name="Name151">
                        <dgm:if name="Name152" func="var" arg="dir" op="equ" val="norm">
                          <dgm:alg type="hierChild">
                            <dgm:param type="chAlign" val="l"/>
                            <dgm:param type="linDir" val="fromT"/>
                            <dgm:param type="secChAlign" val="t"/>
                            <dgm:param type="secLinDir" val="fromL"/>
                          </dgm:alg>
                        </dgm:if>
                        <dgm:else name="Name153">
                          <dgm:alg type="hierChild">
                            <dgm:param type="chAlign" val="r"/>
                            <dgm:param type="linDir" val="fromT"/>
                            <dgm:param type="secChAlign" val="t"/>
                            <dgm:param type="secLinDir" val="fromR"/>
                          </dgm:alg>
                        </dgm:else>
                      </dgm:choose>
                    </dgm:if>
                    <dgm:else name="Name154">
                      <dgm:choose name="Name155">
                        <dgm:if name="Name156" func="var" arg="dir" op="equ" val="norm">
                          <dgm:alg type="hierChild">
                            <dgm:param type="linDir" val="fromT"/>
                            <dgm:param type="chAlign" val="l"/>
                          </dgm:alg>
                        </dgm:if>
                        <dgm:else name="Name157">
                          <dgm:alg type="hierChild">
                            <dgm:param type="linDir" val="fromT"/>
                            <dgm:param type="chAlign" val="r"/>
                          </dgm:alg>
                        </dgm:else>
                      </dgm:choose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58" ref="rep2a"/>
                </dgm:layoutNode>
                <dgm:layoutNode name="hierChild7">
                  <dgm:choose name="Name159">
                    <dgm:if name="Name160" func="var" arg="dir" op="equ" val="norm">
                      <dgm:alg type="hierChild">
                        <dgm:param type="chAlign" val="l"/>
                        <dgm:param type="linDir" val="fromT"/>
                        <dgm:param type="secChAlign" val="t"/>
                        <dgm:param type="secLinDir" val="fromL"/>
                      </dgm:alg>
                    </dgm:if>
                    <dgm:else name="Name161">
                      <dgm:alg type="hierChild">
                        <dgm:param type="chAlign" val="r"/>
                        <dgm:param type="linDir" val="fromT"/>
                        <dgm:param type="secChAlign" val="t"/>
                        <dgm:param type="sec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62" ref="rep2b"/>
                </dgm:layoutNode>
              </dgm:layoutNode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18A275C-8715-4EBC-ACE6-06A0A5C6BF68}" type="datetimeFigureOut">
              <a:rPr lang="en-US" smtClean="0"/>
              <a:t>11/26/2019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9B8475-901B-4D5F-B0AD-BBCFCCE976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89339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8626199-1C7E-4274-8D5C-C56B80E5C900}" type="datetimeFigureOut">
              <a:rPr lang="en-IN" smtClean="0"/>
              <a:t>26-11-19</a:t>
            </a:fld>
            <a:endParaRPr lang="en-I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81AFB70-7AA6-4BA9-8514-8985DCC5C07B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5970709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/>
              <a:t>If you see a black command like “ Run Stop Moodle.exe. In order to stop Moodle service. The  just click on –. (Minimize).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BD1B25E-EAB0-45FD-87C2-7B532C484D03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591679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/>
              <a:t>If you see a black command like “ Run Stop Moodle.exe. In order to stop Moodle service. The  just click on –. (Minimize).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BD1B25E-EAB0-45FD-87C2-7B532C484D03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99468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/>
              <a:t>If you see a black command like “ Run Stop Moodle.exe. In order to stop Moodle service. The  just click on –. (Minimize).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BD1B25E-EAB0-45FD-87C2-7B532C484D03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99644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BD1B25E-EAB0-45FD-87C2-7B532C484D03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9946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0">
              <a:schemeClr val="bg1">
                <a:lumMod val="95000"/>
              </a:schemeClr>
            </a:gs>
            <a:gs pos="100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 hidden="1"/>
          <p:cNvSpPr/>
          <p:nvPr userDrawn="1"/>
        </p:nvSpPr>
        <p:spPr>
          <a:xfrm>
            <a:off x="0" y="2905125"/>
            <a:ext cx="12192000" cy="18288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16000" y="1362076"/>
            <a:ext cx="10058400" cy="708025"/>
          </a:xfrm>
        </p:spPr>
        <p:txBody>
          <a:bodyPr anchor="b">
            <a:noAutofit/>
          </a:bodyPr>
          <a:lstStyle>
            <a:lvl1pPr algn="ctr">
              <a:defRPr sz="4400" b="1">
                <a:solidFill>
                  <a:schemeClr val="bg1"/>
                </a:solidFill>
                <a:latin typeface="Franklin Gothic Medium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27200" y="2070100"/>
            <a:ext cx="8534400" cy="457200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  <a:latin typeface="Franklin Gothic Medium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14631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ark Title Slide">
    <p:bg>
      <p:bgPr>
        <a:gradFill flip="none" rotWithShape="1">
          <a:gsLst>
            <a:gs pos="0">
              <a:schemeClr val="tx1">
                <a:lumMod val="65000"/>
                <a:lumOff val="35000"/>
              </a:schemeClr>
            </a:gs>
            <a:gs pos="100000">
              <a:schemeClr val="tx1">
                <a:lumMod val="85000"/>
                <a:lumOff val="1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16000" y="1362076"/>
            <a:ext cx="10058400" cy="708025"/>
          </a:xfrm>
        </p:spPr>
        <p:txBody>
          <a:bodyPr anchor="b">
            <a:noAutofit/>
          </a:bodyPr>
          <a:lstStyle>
            <a:lvl1pPr algn="ctr">
              <a:defRPr sz="4400" b="1">
                <a:solidFill>
                  <a:schemeClr val="bg1"/>
                </a:solidFill>
                <a:latin typeface="Franklin Gothic Medium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27200" y="2070100"/>
            <a:ext cx="8534400" cy="457200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  <a:latin typeface="Franklin Gothic Medium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493069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8000" y="-85725"/>
            <a:ext cx="11074400" cy="990600"/>
          </a:xfrm>
        </p:spPr>
        <p:txBody>
          <a:bodyPr/>
          <a:lstStyle>
            <a:lvl1pPr algn="ctr"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066800"/>
            <a:ext cx="11582400" cy="44196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504709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e Title and Content ">
    <p:bg>
      <p:bgPr>
        <a:gradFill>
          <a:gsLst>
            <a:gs pos="0">
              <a:schemeClr val="accent1">
                <a:lumMod val="90000"/>
                <a:lumOff val="10000"/>
              </a:schemeClr>
            </a:gs>
            <a:gs pos="100000">
              <a:schemeClr val="accent1">
                <a:lumMod val="65000"/>
              </a:schemeClr>
            </a:gs>
          </a:gsLst>
          <a:lin ang="27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8000" y="-85725"/>
            <a:ext cx="11074400" cy="990600"/>
          </a:xfrm>
        </p:spPr>
        <p:txBody>
          <a:bodyPr/>
          <a:lstStyle>
            <a:lvl1pPr algn="ctr"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304800" y="1066800"/>
            <a:ext cx="11582400" cy="44196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5278815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bg>
      <p:bgPr>
        <a:gradFill>
          <a:gsLst>
            <a:gs pos="0">
              <a:schemeClr val="tx1">
                <a:lumMod val="65000"/>
                <a:lumOff val="35000"/>
              </a:schemeClr>
            </a:gs>
            <a:gs pos="100000">
              <a:schemeClr val="tx1">
                <a:lumMod val="85000"/>
                <a:lumOff val="1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2400" y="0"/>
            <a:ext cx="91440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8714534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12192000" cy="6857999"/>
          </a:xfrm>
          <a:prstGeom prst="rect">
            <a:avLst/>
          </a:prstGeom>
        </p:spPr>
      </p:pic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1219200" y="123825"/>
            <a:ext cx="9753600" cy="597902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"/>
          </p:nvPr>
        </p:nvSpPr>
        <p:spPr>
          <a:xfrm>
            <a:off x="304800" y="762000"/>
            <a:ext cx="11582400" cy="4419600"/>
          </a:xfrm>
        </p:spPr>
        <p:txBody>
          <a:bodyPr>
            <a:normAutofit/>
          </a:bodyPr>
          <a:lstStyle>
            <a:lvl1pPr marL="171450" indent="-171450">
              <a:buFont typeface="Arial" pitchFamily="34" charset="0"/>
              <a:buChar char="•"/>
              <a:defRPr sz="2400"/>
            </a:lvl1pPr>
            <a:lvl2pPr marL="628650" indent="-171450">
              <a:buFont typeface="Arial" pitchFamily="34" charset="0"/>
              <a:buChar char="•"/>
              <a:defRPr sz="2000"/>
            </a:lvl2pPr>
            <a:lvl3pPr marL="1085850" indent="-171450">
              <a:buFont typeface="Arial" pitchFamily="34" charset="0"/>
              <a:buChar char="•"/>
              <a:defRPr sz="1800"/>
            </a:lvl3pPr>
            <a:lvl4pPr marL="1543050" indent="-171450">
              <a:buFont typeface="Arial" pitchFamily="34" charset="0"/>
              <a:buChar char="•"/>
              <a:defRPr sz="1600"/>
            </a:lvl4pPr>
            <a:lvl5pPr marL="2000250" indent="-171450">
              <a:buFont typeface="Arial" pitchFamily="34" charset="0"/>
              <a:buChar char="•"/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958751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0FBBEF7-08F9-471E-9F33-46841604CCA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6049744"/>
      </p:ext>
    </p:extLst>
  </p:cSld>
  <p:clrMapOvr>
    <a:masterClrMapping/>
  </p:clrMapOvr>
  <p:transition spd="slow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/>
            </a:gs>
            <a:gs pos="100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711200" y="-38100"/>
            <a:ext cx="106680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304800" y="990600"/>
            <a:ext cx="11480800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986E562-E5C0-4823-83DA-17AF5F7B3AC5}"/>
              </a:ext>
            </a:extLst>
          </p:cNvPr>
          <p:cNvPicPr/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997565" y="0"/>
            <a:ext cx="889635" cy="789507"/>
          </a:xfrm>
          <a:prstGeom prst="rect">
            <a:avLst/>
          </a:prstGeom>
          <a:noFill/>
          <a:ln>
            <a:noFill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702" r:id="rId2"/>
    <p:sldLayoutId id="2147483661" r:id="rId3"/>
    <p:sldLayoutId id="2147483701" r:id="rId4"/>
    <p:sldLayoutId id="2147483665" r:id="rId5"/>
    <p:sldLayoutId id="2147483680" r:id="rId6"/>
    <p:sldLayoutId id="2147483703" r:id="rId7"/>
  </p:sldLayoutIdLst>
  <p:txStyles>
    <p:titleStyle>
      <a:lvl1pPr algn="ctr" rtl="0" fontAlgn="base">
        <a:spcBef>
          <a:spcPct val="0"/>
        </a:spcBef>
        <a:spcAft>
          <a:spcPct val="0"/>
        </a:spcAft>
        <a:defRPr sz="3600" kern="1200">
          <a:solidFill>
            <a:schemeClr val="bg1"/>
          </a:solidFill>
          <a:latin typeface="Franklin Gothic Medium" pitchFamily="34" charset="0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Impact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Impact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Impact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Impact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Impact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Impact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Impact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Impact" pitchFamily="34" charset="0"/>
        </a:defRPr>
      </a:lvl9pPr>
    </p:titleStyle>
    <p:bodyStyle>
      <a:lvl1pPr marL="0" indent="0" algn="l" rtl="0" fontAlgn="base">
        <a:spcBef>
          <a:spcPct val="20000"/>
        </a:spcBef>
        <a:spcAft>
          <a:spcPct val="0"/>
        </a:spcAft>
        <a:buFontTx/>
        <a:buNone/>
        <a:defRPr sz="2000" kern="1200">
          <a:solidFill>
            <a:schemeClr val="tx1"/>
          </a:solidFill>
          <a:latin typeface="Franklin Gothic Medium" pitchFamily="34" charset="0"/>
          <a:ea typeface="+mn-ea"/>
          <a:cs typeface="+mn-cs"/>
        </a:defRPr>
      </a:lvl1pPr>
      <a:lvl2pPr marL="457200" indent="0" algn="l" rtl="0" fontAlgn="base">
        <a:spcBef>
          <a:spcPct val="20000"/>
        </a:spcBef>
        <a:spcAft>
          <a:spcPct val="0"/>
        </a:spcAft>
        <a:buFontTx/>
        <a:buNone/>
        <a:defRPr sz="2000" kern="1200">
          <a:solidFill>
            <a:schemeClr val="tx1"/>
          </a:solidFill>
          <a:latin typeface="Franklin Gothic Medium" pitchFamily="34" charset="0"/>
          <a:ea typeface="+mn-ea"/>
          <a:cs typeface="+mn-cs"/>
        </a:defRPr>
      </a:lvl2pPr>
      <a:lvl3pPr marL="914400" indent="0" algn="l" rtl="0" fontAlgn="base">
        <a:spcBef>
          <a:spcPct val="20000"/>
        </a:spcBef>
        <a:spcAft>
          <a:spcPct val="0"/>
        </a:spcAft>
        <a:buFontTx/>
        <a:buNone/>
        <a:defRPr sz="2000" kern="1200">
          <a:solidFill>
            <a:schemeClr val="tx1"/>
          </a:solidFill>
          <a:latin typeface="Franklin Gothic Medium" pitchFamily="34" charset="0"/>
          <a:ea typeface="+mn-ea"/>
          <a:cs typeface="+mn-cs"/>
        </a:defRPr>
      </a:lvl3pPr>
      <a:lvl4pPr marL="1371600" indent="0" algn="l" rtl="0" fontAlgn="base">
        <a:spcBef>
          <a:spcPct val="20000"/>
        </a:spcBef>
        <a:spcAft>
          <a:spcPct val="0"/>
        </a:spcAft>
        <a:buFontTx/>
        <a:buNone/>
        <a:defRPr sz="2000" kern="1200">
          <a:solidFill>
            <a:schemeClr val="tx1"/>
          </a:solidFill>
          <a:latin typeface="Franklin Gothic Medium" pitchFamily="34" charset="0"/>
          <a:ea typeface="+mn-ea"/>
          <a:cs typeface="+mn-cs"/>
        </a:defRPr>
      </a:lvl4pPr>
      <a:lvl5pPr marL="1828800" indent="0" algn="l" rtl="0" fontAlgn="base">
        <a:spcBef>
          <a:spcPct val="20000"/>
        </a:spcBef>
        <a:spcAft>
          <a:spcPct val="0"/>
        </a:spcAft>
        <a:buFontTx/>
        <a:buNone/>
        <a:defRPr sz="2000" kern="1200">
          <a:solidFill>
            <a:schemeClr val="tx1"/>
          </a:solidFill>
          <a:latin typeface="Franklin Gothic Medium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5.png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2.xml"/><Relationship Id="rId6" Type="http://schemas.openxmlformats.org/officeDocument/2006/relationships/image" Target="../media/image6.png"/><Relationship Id="rId5" Type="http://schemas.openxmlformats.org/officeDocument/2006/relationships/image" Target="../media/image8.png"/><Relationship Id="rId4" Type="http://schemas.openxmlformats.org/officeDocument/2006/relationships/image" Target="../media/image9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3.xml"/><Relationship Id="rId6" Type="http://schemas.openxmlformats.org/officeDocument/2006/relationships/image" Target="../media/image11.png"/><Relationship Id="rId5" Type="http://schemas.openxmlformats.org/officeDocument/2006/relationships/image" Target="../media/image8.png"/><Relationship Id="rId4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.xml"/><Relationship Id="rId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gif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1" name="shadow"/>
          <p:cNvSpPr/>
          <p:nvPr/>
        </p:nvSpPr>
        <p:spPr>
          <a:xfrm>
            <a:off x="2362200" y="5791200"/>
            <a:ext cx="8212615" cy="747664"/>
          </a:xfrm>
          <a:prstGeom prst="ellipse">
            <a:avLst/>
          </a:prstGeom>
          <a:gradFill flip="none" rotWithShape="1">
            <a:gsLst>
              <a:gs pos="11000">
                <a:schemeClr val="tx1">
                  <a:lumMod val="65000"/>
                  <a:lumOff val="35000"/>
                </a:schemeClr>
              </a:gs>
              <a:gs pos="76000">
                <a:schemeClr val="tx1">
                  <a:lumMod val="83000"/>
                  <a:lumOff val="17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81" name="School_Board"/>
          <p:cNvGrpSpPr>
            <a:grpSpLocks noChangeAspect="1"/>
          </p:cNvGrpSpPr>
          <p:nvPr/>
        </p:nvGrpSpPr>
        <p:grpSpPr bwMode="auto">
          <a:xfrm>
            <a:off x="2286342" y="269070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4382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3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4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5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6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7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8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9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0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1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2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3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4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5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6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7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8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9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0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1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2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3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9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0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1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2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3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4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5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6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7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8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9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0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1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2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3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4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5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6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7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8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0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1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2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3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4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5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4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5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6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7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8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9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0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text"/>
          <p:cNvSpPr>
            <a:spLocks noGrp="1"/>
          </p:cNvSpPr>
          <p:nvPr>
            <p:ph type="subTitle" idx="1"/>
          </p:nvPr>
        </p:nvSpPr>
        <p:spPr>
          <a:xfrm>
            <a:off x="2692417" y="1517651"/>
            <a:ext cx="7374535" cy="2600723"/>
          </a:xfrm>
        </p:spPr>
        <p:txBody>
          <a:bodyPr/>
          <a:lstStyle/>
          <a:p>
            <a:r>
              <a:rPr lang="en-US" sz="2800" b="1" dirty="0">
                <a:solidFill>
                  <a:schemeClr val="bg1"/>
                </a:solidFill>
                <a:latin typeface="Comic Sans MS" pitchFamily="66" charset="0"/>
              </a:rPr>
              <a:t>PLMS Know Your </a:t>
            </a:r>
            <a:r>
              <a:rPr lang="en-US" sz="2800" b="1" dirty="0" err="1">
                <a:solidFill>
                  <a:schemeClr val="bg1"/>
                </a:solidFill>
                <a:latin typeface="Comic Sans MS" pitchFamily="66" charset="0"/>
              </a:rPr>
              <a:t>Icons_User</a:t>
            </a:r>
            <a:r>
              <a:rPr lang="en-US" sz="2800" b="1" dirty="0">
                <a:solidFill>
                  <a:schemeClr val="bg1"/>
                </a:solidFill>
                <a:latin typeface="Comic Sans MS" pitchFamily="66" charset="0"/>
              </a:rPr>
              <a:t> Help</a:t>
            </a:r>
          </a:p>
        </p:txBody>
      </p:sp>
      <p:grpSp>
        <p:nvGrpSpPr>
          <p:cNvPr id="185" name="Pencil"/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6" name="AutoShape 3"/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"/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6"/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"/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8"/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"/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0"/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"/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"/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3"/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4"/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5"/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6"/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7"/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8"/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"/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"/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0"/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2"/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3"/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4"/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5"/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6"/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7"/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8"/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9"/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"/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1"/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2"/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Oval 33"/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Oval 34"/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5"/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36"/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7"/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8"/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9"/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0"/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1"/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2"/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3"/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4"/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7" name="chalk"/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A7320FC-027F-4D4F-A14C-D99C7616EBAC}"/>
              </a:ext>
            </a:extLst>
          </p:cNvPr>
          <p:cNvSpPr/>
          <p:nvPr/>
        </p:nvSpPr>
        <p:spPr>
          <a:xfrm>
            <a:off x="5974813" y="3244334"/>
            <a:ext cx="2423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dirty="0">
                <a:solidFill>
                  <a:srgbClr val="000000"/>
                </a:solidFill>
                <a:latin typeface="Times New Roman" panose="02020603050405020304" pitchFamily="18" charset="0"/>
              </a:rPr>
              <a:t> </a:t>
            </a:r>
            <a:endParaRPr lang="en-IN" dirty="0"/>
          </a:p>
        </p:txBody>
      </p:sp>
      <p:pic>
        <p:nvPicPr>
          <p:cNvPr id="127" name="Picture 126">
            <a:extLst>
              <a:ext uri="{FF2B5EF4-FFF2-40B4-BE49-F238E27FC236}">
                <a16:creationId xmlns:a16="http://schemas.microsoft.com/office/drawing/2014/main" id="{F676A9B0-6EBE-4DE7-A8E7-7D03210DEA92}"/>
              </a:ext>
            </a:extLst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732057" y="2469393"/>
            <a:ext cx="2870470" cy="23045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87891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1" name="shadow"/>
          <p:cNvSpPr/>
          <p:nvPr/>
        </p:nvSpPr>
        <p:spPr>
          <a:xfrm>
            <a:off x="2362200" y="5791200"/>
            <a:ext cx="8212615" cy="747664"/>
          </a:xfrm>
          <a:prstGeom prst="ellipse">
            <a:avLst/>
          </a:prstGeom>
          <a:gradFill flip="none" rotWithShape="1">
            <a:gsLst>
              <a:gs pos="11000">
                <a:schemeClr val="tx1">
                  <a:lumMod val="65000"/>
                  <a:lumOff val="35000"/>
                </a:schemeClr>
              </a:gs>
              <a:gs pos="76000">
                <a:schemeClr val="tx1">
                  <a:lumMod val="83000"/>
                  <a:lumOff val="17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81" name="School_Board"/>
          <p:cNvGrpSpPr>
            <a:grpSpLocks noChangeAspect="1"/>
          </p:cNvGrpSpPr>
          <p:nvPr/>
        </p:nvGrpSpPr>
        <p:grpSpPr bwMode="auto">
          <a:xfrm>
            <a:off x="2286000" y="181947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4382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3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4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5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6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7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8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9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0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1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2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3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4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5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6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7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8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9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0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1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2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3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9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0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1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2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3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4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5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6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7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8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9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0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1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2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3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4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5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6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7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8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0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1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2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3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4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5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4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5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6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7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8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9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0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text"/>
          <p:cNvSpPr>
            <a:spLocks noGrp="1"/>
          </p:cNvSpPr>
          <p:nvPr>
            <p:ph type="subTitle" idx="1"/>
          </p:nvPr>
        </p:nvSpPr>
        <p:spPr>
          <a:xfrm>
            <a:off x="2963036" y="1980616"/>
            <a:ext cx="7101863" cy="2861089"/>
          </a:xfrm>
        </p:spPr>
        <p:txBody>
          <a:bodyPr/>
          <a:lstStyle/>
          <a:p>
            <a:pPr algn="l"/>
            <a:r>
              <a:rPr lang="en-US" altLang="en-US" b="1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Icon for pdf files</a:t>
            </a:r>
            <a:endParaRPr lang="en-US" altLang="en-US" sz="2000" b="1" dirty="0">
              <a:solidFill>
                <a:schemeClr val="bg1"/>
              </a:solidFill>
              <a:latin typeface="Cambria" pitchFamily="18" charset="0"/>
              <a:ea typeface="Cambria" pitchFamily="18" charset="0"/>
              <a:cs typeface="Gautami" pitchFamily="34" charset="0"/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IN" sz="2200" dirty="0">
                <a:solidFill>
                  <a:schemeClr val="bg1"/>
                </a:solidFill>
                <a:latin typeface="Comic Sans MS" panose="030F0702030302020204" pitchFamily="66" charset="0"/>
              </a:rPr>
              <a:t>These lessons are interactive and require the teacher/ facilitator/ student to intervene at appropriate places.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200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To learn about how to use these files, please refer to PLMS_JUMBO_UserHelp_KJI.ppsx.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IN" sz="2200" dirty="0">
                <a:solidFill>
                  <a:schemeClr val="bg1"/>
                </a:solidFill>
                <a:latin typeface="Comic Sans MS" panose="030F0702030302020204" pitchFamily="66" charset="0"/>
              </a:rPr>
              <a:t>KJI Files are available for Physical Science, General science and Bio-science.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IN" sz="2200" dirty="0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185" name="Pencil"/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6" name="AutoShape 3"/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"/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6"/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"/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8"/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"/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0"/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"/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"/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3"/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4"/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5"/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6"/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7"/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8"/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"/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"/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0"/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2"/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3"/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4"/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5"/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6"/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7"/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8"/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9"/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"/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1"/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2"/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Oval 33"/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Oval 34"/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5"/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36"/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7"/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8"/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9"/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0"/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1"/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2"/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3"/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4"/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7" name="chalk"/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8" name="Picture 127">
            <a:extLst>
              <a:ext uri="{FF2B5EF4-FFF2-40B4-BE49-F238E27FC236}">
                <a16:creationId xmlns:a16="http://schemas.microsoft.com/office/drawing/2014/main" id="{7648F4F8-1C6D-41BC-B4C9-272FBD016B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pic>
        <p:nvPicPr>
          <p:cNvPr id="126" name="Picture 125">
            <a:extLst>
              <a:ext uri="{FF2B5EF4-FFF2-40B4-BE49-F238E27FC236}">
                <a16:creationId xmlns:a16="http://schemas.microsoft.com/office/drawing/2014/main" id="{6CBD221B-7A0F-4224-8696-D6576E901195}"/>
              </a:ext>
            </a:extLst>
          </p:cNvPr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53" t="73043" r="90325" b="19857"/>
          <a:stretch/>
        </p:blipFill>
        <p:spPr bwMode="auto">
          <a:xfrm>
            <a:off x="8839200" y="990600"/>
            <a:ext cx="986179" cy="98286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006048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School_Board">
            <a:extLst>
              <a:ext uri="{FF2B5EF4-FFF2-40B4-BE49-F238E27FC236}">
                <a16:creationId xmlns:a16="http://schemas.microsoft.com/office/drawing/2014/main" id="{9C5FFD2C-C3C7-4170-B6B2-D879D45BA10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86000" y="103118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2" name="AutoShape 1402">
              <a:extLst>
                <a:ext uri="{FF2B5EF4-FFF2-40B4-BE49-F238E27FC236}">
                  <a16:creationId xmlns:a16="http://schemas.microsoft.com/office/drawing/2014/main" id="{3E2243B4-04FA-4202-AACC-CE3AA476A81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13" name="Freeform 1404">
              <a:extLst>
                <a:ext uri="{FF2B5EF4-FFF2-40B4-BE49-F238E27FC236}">
                  <a16:creationId xmlns:a16="http://schemas.microsoft.com/office/drawing/2014/main" id="{1E8E709E-57CC-4861-A749-1733AD0E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14" name="Freeform 1405">
              <a:extLst>
                <a:ext uri="{FF2B5EF4-FFF2-40B4-BE49-F238E27FC236}">
                  <a16:creationId xmlns:a16="http://schemas.microsoft.com/office/drawing/2014/main" id="{968ED93F-0061-4FFE-AFE7-A0F8F4A0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15" name="Freeform 1406">
              <a:extLst>
                <a:ext uri="{FF2B5EF4-FFF2-40B4-BE49-F238E27FC236}">
                  <a16:creationId xmlns:a16="http://schemas.microsoft.com/office/drawing/2014/main" id="{A488DE49-84BD-43AE-94A9-F7CE3D52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16" name="Freeform 1407">
              <a:extLst>
                <a:ext uri="{FF2B5EF4-FFF2-40B4-BE49-F238E27FC236}">
                  <a16:creationId xmlns:a16="http://schemas.microsoft.com/office/drawing/2014/main" id="{279B2FDC-E3F7-45E0-8B87-F38897FB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17" name="Freeform 1408">
              <a:extLst>
                <a:ext uri="{FF2B5EF4-FFF2-40B4-BE49-F238E27FC236}">
                  <a16:creationId xmlns:a16="http://schemas.microsoft.com/office/drawing/2014/main" id="{6D6F7EBC-86F5-4A86-A5F9-B3B2F5978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18" name="Freeform 1409">
              <a:extLst>
                <a:ext uri="{FF2B5EF4-FFF2-40B4-BE49-F238E27FC236}">
                  <a16:creationId xmlns:a16="http://schemas.microsoft.com/office/drawing/2014/main" id="{5AE61F78-7285-485B-94BD-714E22E3F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19" name="Freeform 1410">
              <a:extLst>
                <a:ext uri="{FF2B5EF4-FFF2-40B4-BE49-F238E27FC236}">
                  <a16:creationId xmlns:a16="http://schemas.microsoft.com/office/drawing/2014/main" id="{AAD295F3-DC4C-4414-85FC-4A8BD157B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20" name="Freeform 1411">
              <a:extLst>
                <a:ext uri="{FF2B5EF4-FFF2-40B4-BE49-F238E27FC236}">
                  <a16:creationId xmlns:a16="http://schemas.microsoft.com/office/drawing/2014/main" id="{3B610D06-1684-4D11-9C43-D474D0C7A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21" name="Freeform 1412">
              <a:extLst>
                <a:ext uri="{FF2B5EF4-FFF2-40B4-BE49-F238E27FC236}">
                  <a16:creationId xmlns:a16="http://schemas.microsoft.com/office/drawing/2014/main" id="{E2EB25C7-A5D5-4383-8206-68708142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22" name="Freeform 1413">
              <a:extLst>
                <a:ext uri="{FF2B5EF4-FFF2-40B4-BE49-F238E27FC236}">
                  <a16:creationId xmlns:a16="http://schemas.microsoft.com/office/drawing/2014/main" id="{82124636-15A9-4B6C-80CE-FB5AB673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23" name="Freeform 1414">
              <a:extLst>
                <a:ext uri="{FF2B5EF4-FFF2-40B4-BE49-F238E27FC236}">
                  <a16:creationId xmlns:a16="http://schemas.microsoft.com/office/drawing/2014/main" id="{E7F85CE4-EFA8-4825-AA69-634852005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24" name="Freeform 1415">
              <a:extLst>
                <a:ext uri="{FF2B5EF4-FFF2-40B4-BE49-F238E27FC236}">
                  <a16:creationId xmlns:a16="http://schemas.microsoft.com/office/drawing/2014/main" id="{BD429DE2-FC6F-4AB2-AC0F-F8E795851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25" name="Freeform 1416">
              <a:extLst>
                <a:ext uri="{FF2B5EF4-FFF2-40B4-BE49-F238E27FC236}">
                  <a16:creationId xmlns:a16="http://schemas.microsoft.com/office/drawing/2014/main" id="{9C18002C-2A6C-4AE7-81CA-68568873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26" name="Freeform 1417">
              <a:extLst>
                <a:ext uri="{FF2B5EF4-FFF2-40B4-BE49-F238E27FC236}">
                  <a16:creationId xmlns:a16="http://schemas.microsoft.com/office/drawing/2014/main" id="{03410AB5-63D9-4F72-97EB-436E6A772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27" name="Freeform 1418">
              <a:extLst>
                <a:ext uri="{FF2B5EF4-FFF2-40B4-BE49-F238E27FC236}">
                  <a16:creationId xmlns:a16="http://schemas.microsoft.com/office/drawing/2014/main" id="{31AF3BC4-6F7D-4A6E-96DF-02CB4B52E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28" name="Freeform 1419">
              <a:extLst>
                <a:ext uri="{FF2B5EF4-FFF2-40B4-BE49-F238E27FC236}">
                  <a16:creationId xmlns:a16="http://schemas.microsoft.com/office/drawing/2014/main" id="{B1ECAB95-5D18-4B07-94A2-C8152893E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29" name="Freeform 1420">
              <a:extLst>
                <a:ext uri="{FF2B5EF4-FFF2-40B4-BE49-F238E27FC236}">
                  <a16:creationId xmlns:a16="http://schemas.microsoft.com/office/drawing/2014/main" id="{8520B302-AAE9-4946-9A30-61C3B61B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30" name="Freeform 1421">
              <a:extLst>
                <a:ext uri="{FF2B5EF4-FFF2-40B4-BE49-F238E27FC236}">
                  <a16:creationId xmlns:a16="http://schemas.microsoft.com/office/drawing/2014/main" id="{05029CF6-95CD-4678-AF1C-2876E417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31" name="Freeform 1422">
              <a:extLst>
                <a:ext uri="{FF2B5EF4-FFF2-40B4-BE49-F238E27FC236}">
                  <a16:creationId xmlns:a16="http://schemas.microsoft.com/office/drawing/2014/main" id="{5B760D0A-BCB2-4306-A720-114F66C91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32" name="Freeform 1423">
              <a:extLst>
                <a:ext uri="{FF2B5EF4-FFF2-40B4-BE49-F238E27FC236}">
                  <a16:creationId xmlns:a16="http://schemas.microsoft.com/office/drawing/2014/main" id="{877E779B-7600-4F7C-8E05-1C3A586C9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33" name="Freeform 1424">
              <a:extLst>
                <a:ext uri="{FF2B5EF4-FFF2-40B4-BE49-F238E27FC236}">
                  <a16:creationId xmlns:a16="http://schemas.microsoft.com/office/drawing/2014/main" id="{FD86BBE6-D390-42B1-8C9A-0012B224A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34" name="Freeform 1425">
              <a:extLst>
                <a:ext uri="{FF2B5EF4-FFF2-40B4-BE49-F238E27FC236}">
                  <a16:creationId xmlns:a16="http://schemas.microsoft.com/office/drawing/2014/main" id="{27235D87-DA38-4F8D-B7F9-DDEDE5599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35" name="Freeform 1426">
              <a:extLst>
                <a:ext uri="{FF2B5EF4-FFF2-40B4-BE49-F238E27FC236}">
                  <a16:creationId xmlns:a16="http://schemas.microsoft.com/office/drawing/2014/main" id="{208B6B64-CE65-43FF-9A86-E5A387A2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36" name="Freeform 1427">
              <a:extLst>
                <a:ext uri="{FF2B5EF4-FFF2-40B4-BE49-F238E27FC236}">
                  <a16:creationId xmlns:a16="http://schemas.microsoft.com/office/drawing/2014/main" id="{6399DA4A-3EA2-43EC-B179-494C7876E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37" name="Freeform 1428">
              <a:extLst>
                <a:ext uri="{FF2B5EF4-FFF2-40B4-BE49-F238E27FC236}">
                  <a16:creationId xmlns:a16="http://schemas.microsoft.com/office/drawing/2014/main" id="{98425299-D2C7-447E-863F-CF05C666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38" name="Freeform 1429">
              <a:extLst>
                <a:ext uri="{FF2B5EF4-FFF2-40B4-BE49-F238E27FC236}">
                  <a16:creationId xmlns:a16="http://schemas.microsoft.com/office/drawing/2014/main" id="{1991E697-DC78-4938-AEF2-D736DC60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39" name="Freeform 1430">
              <a:extLst>
                <a:ext uri="{FF2B5EF4-FFF2-40B4-BE49-F238E27FC236}">
                  <a16:creationId xmlns:a16="http://schemas.microsoft.com/office/drawing/2014/main" id="{B7E374A2-97DB-48E5-9349-4ED8A4477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40" name="Freeform 1431">
              <a:extLst>
                <a:ext uri="{FF2B5EF4-FFF2-40B4-BE49-F238E27FC236}">
                  <a16:creationId xmlns:a16="http://schemas.microsoft.com/office/drawing/2014/main" id="{5D7441A8-92F3-4F39-8902-6F0018360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41" name="Freeform 1432">
              <a:extLst>
                <a:ext uri="{FF2B5EF4-FFF2-40B4-BE49-F238E27FC236}">
                  <a16:creationId xmlns:a16="http://schemas.microsoft.com/office/drawing/2014/main" id="{B8AD5C02-4634-4550-9EE4-E64473A94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42" name="Freeform 1433">
              <a:extLst>
                <a:ext uri="{FF2B5EF4-FFF2-40B4-BE49-F238E27FC236}">
                  <a16:creationId xmlns:a16="http://schemas.microsoft.com/office/drawing/2014/main" id="{0008808A-7C23-4D66-9A9E-8A3DD08E7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43" name="Freeform 1434">
              <a:extLst>
                <a:ext uri="{FF2B5EF4-FFF2-40B4-BE49-F238E27FC236}">
                  <a16:creationId xmlns:a16="http://schemas.microsoft.com/office/drawing/2014/main" id="{2C9A92E2-82BD-4CEF-AFF8-EF5878F1E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44" name="Freeform 1435">
              <a:extLst>
                <a:ext uri="{FF2B5EF4-FFF2-40B4-BE49-F238E27FC236}">
                  <a16:creationId xmlns:a16="http://schemas.microsoft.com/office/drawing/2014/main" id="{B8CA3B3D-8030-47B4-BEE9-EED0D02C49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45" name="Freeform 1436">
              <a:extLst>
                <a:ext uri="{FF2B5EF4-FFF2-40B4-BE49-F238E27FC236}">
                  <a16:creationId xmlns:a16="http://schemas.microsoft.com/office/drawing/2014/main" id="{28DD2E05-612A-44AF-8184-C97659814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46" name="Freeform 1437">
              <a:extLst>
                <a:ext uri="{FF2B5EF4-FFF2-40B4-BE49-F238E27FC236}">
                  <a16:creationId xmlns:a16="http://schemas.microsoft.com/office/drawing/2014/main" id="{07DB39BB-8C17-4917-A92F-94ADE9F16D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47" name="Freeform 1438">
              <a:extLst>
                <a:ext uri="{FF2B5EF4-FFF2-40B4-BE49-F238E27FC236}">
                  <a16:creationId xmlns:a16="http://schemas.microsoft.com/office/drawing/2014/main" id="{53405C5B-A312-4865-9BC9-A0482BE77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 dirty="0"/>
            </a:p>
          </p:txBody>
        </p:sp>
        <p:sp>
          <p:nvSpPr>
            <p:cNvPr id="48" name="Freeform 1439">
              <a:extLst>
                <a:ext uri="{FF2B5EF4-FFF2-40B4-BE49-F238E27FC236}">
                  <a16:creationId xmlns:a16="http://schemas.microsoft.com/office/drawing/2014/main" id="{21F033DF-D781-4ACF-B2A8-AB35A1D5B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49" name="Freeform 1440">
              <a:extLst>
                <a:ext uri="{FF2B5EF4-FFF2-40B4-BE49-F238E27FC236}">
                  <a16:creationId xmlns:a16="http://schemas.microsoft.com/office/drawing/2014/main" id="{12C7EFD3-D075-4398-B394-F6A0EA5DF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50" name="Freeform 1441">
              <a:extLst>
                <a:ext uri="{FF2B5EF4-FFF2-40B4-BE49-F238E27FC236}">
                  <a16:creationId xmlns:a16="http://schemas.microsoft.com/office/drawing/2014/main" id="{5AB5E822-E976-465B-A3D9-D965F33F5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51" name="Freeform 1442">
              <a:extLst>
                <a:ext uri="{FF2B5EF4-FFF2-40B4-BE49-F238E27FC236}">
                  <a16:creationId xmlns:a16="http://schemas.microsoft.com/office/drawing/2014/main" id="{7BEEFBA5-B777-453F-8963-C51C3FD7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52" name="Freeform 1443">
              <a:extLst>
                <a:ext uri="{FF2B5EF4-FFF2-40B4-BE49-F238E27FC236}">
                  <a16:creationId xmlns:a16="http://schemas.microsoft.com/office/drawing/2014/main" id="{97BF3C3F-5214-4C7B-81E4-560D30D1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53" name="Freeform 1444">
              <a:extLst>
                <a:ext uri="{FF2B5EF4-FFF2-40B4-BE49-F238E27FC236}">
                  <a16:creationId xmlns:a16="http://schemas.microsoft.com/office/drawing/2014/main" id="{3A99FCB1-4A73-42B4-8552-A8AC89503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54" name="Freeform 1445">
              <a:extLst>
                <a:ext uri="{FF2B5EF4-FFF2-40B4-BE49-F238E27FC236}">
                  <a16:creationId xmlns:a16="http://schemas.microsoft.com/office/drawing/2014/main" id="{70996944-67C0-4B1C-95A4-054634377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55" name="Freeform 1446">
              <a:extLst>
                <a:ext uri="{FF2B5EF4-FFF2-40B4-BE49-F238E27FC236}">
                  <a16:creationId xmlns:a16="http://schemas.microsoft.com/office/drawing/2014/main" id="{D32CC887-61E2-469F-89DC-47C4020F4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56" name="Freeform 1447">
              <a:extLst>
                <a:ext uri="{FF2B5EF4-FFF2-40B4-BE49-F238E27FC236}">
                  <a16:creationId xmlns:a16="http://schemas.microsoft.com/office/drawing/2014/main" id="{A6CAA1F1-2847-4E7E-B1EA-52D9E4623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57" name="Freeform 1448">
              <a:extLst>
                <a:ext uri="{FF2B5EF4-FFF2-40B4-BE49-F238E27FC236}">
                  <a16:creationId xmlns:a16="http://schemas.microsoft.com/office/drawing/2014/main" id="{E87CA55E-749A-41FC-AC5F-7A85C5162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58" name="Freeform 1449">
              <a:extLst>
                <a:ext uri="{FF2B5EF4-FFF2-40B4-BE49-F238E27FC236}">
                  <a16:creationId xmlns:a16="http://schemas.microsoft.com/office/drawing/2014/main" id="{6C6C93E8-FFC9-4410-BB5B-C91CD0B5F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59" name="Freeform 1451">
              <a:extLst>
                <a:ext uri="{FF2B5EF4-FFF2-40B4-BE49-F238E27FC236}">
                  <a16:creationId xmlns:a16="http://schemas.microsoft.com/office/drawing/2014/main" id="{E2B6B109-A9B4-4097-87C2-6FC2E5D1E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60" name="Freeform 1452">
              <a:extLst>
                <a:ext uri="{FF2B5EF4-FFF2-40B4-BE49-F238E27FC236}">
                  <a16:creationId xmlns:a16="http://schemas.microsoft.com/office/drawing/2014/main" id="{A47D9734-7F3F-43BF-BD0E-45342983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61" name="Freeform 1453">
              <a:extLst>
                <a:ext uri="{FF2B5EF4-FFF2-40B4-BE49-F238E27FC236}">
                  <a16:creationId xmlns:a16="http://schemas.microsoft.com/office/drawing/2014/main" id="{9A2DDDDC-81B4-454C-B365-F425D9D2C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62" name="Freeform 1454">
              <a:extLst>
                <a:ext uri="{FF2B5EF4-FFF2-40B4-BE49-F238E27FC236}">
                  <a16:creationId xmlns:a16="http://schemas.microsoft.com/office/drawing/2014/main" id="{753BB501-FBE0-4104-A9B0-4EC17230B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63" name="Freeform 1455">
              <a:extLst>
                <a:ext uri="{FF2B5EF4-FFF2-40B4-BE49-F238E27FC236}">
                  <a16:creationId xmlns:a16="http://schemas.microsoft.com/office/drawing/2014/main" id="{316697AC-D542-4528-85AF-9519F12C5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64" name="Freeform 1456">
              <a:extLst>
                <a:ext uri="{FF2B5EF4-FFF2-40B4-BE49-F238E27FC236}">
                  <a16:creationId xmlns:a16="http://schemas.microsoft.com/office/drawing/2014/main" id="{F1F31F2A-45D1-4F2D-BDC8-8D9B93FE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65" name="Freeform 1458">
              <a:extLst>
                <a:ext uri="{FF2B5EF4-FFF2-40B4-BE49-F238E27FC236}">
                  <a16:creationId xmlns:a16="http://schemas.microsoft.com/office/drawing/2014/main" id="{99D43C85-0C8E-4233-91D3-A812F2A1D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66" name="Freeform 1459">
              <a:extLst>
                <a:ext uri="{FF2B5EF4-FFF2-40B4-BE49-F238E27FC236}">
                  <a16:creationId xmlns:a16="http://schemas.microsoft.com/office/drawing/2014/main" id="{2C4AA17D-8C2C-4D89-9FA4-105745E4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67" name="Freeform 1460">
              <a:extLst>
                <a:ext uri="{FF2B5EF4-FFF2-40B4-BE49-F238E27FC236}">
                  <a16:creationId xmlns:a16="http://schemas.microsoft.com/office/drawing/2014/main" id="{188A25C2-B167-40EE-8622-F9CDC065B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68" name="Freeform 1461">
              <a:extLst>
                <a:ext uri="{FF2B5EF4-FFF2-40B4-BE49-F238E27FC236}">
                  <a16:creationId xmlns:a16="http://schemas.microsoft.com/office/drawing/2014/main" id="{07B85AC1-605C-4A6F-9E9D-5DBC7CBD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69" name="Freeform 1462">
              <a:extLst>
                <a:ext uri="{FF2B5EF4-FFF2-40B4-BE49-F238E27FC236}">
                  <a16:creationId xmlns:a16="http://schemas.microsoft.com/office/drawing/2014/main" id="{52B991B2-3DA3-4AE8-B25E-EBD192943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70" name="Freeform 1463">
              <a:extLst>
                <a:ext uri="{FF2B5EF4-FFF2-40B4-BE49-F238E27FC236}">
                  <a16:creationId xmlns:a16="http://schemas.microsoft.com/office/drawing/2014/main" id="{E3744989-710C-4D16-899A-60D1EE8AB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71" name="Freeform 1464">
              <a:extLst>
                <a:ext uri="{FF2B5EF4-FFF2-40B4-BE49-F238E27FC236}">
                  <a16:creationId xmlns:a16="http://schemas.microsoft.com/office/drawing/2014/main" id="{C6960CBA-4D18-4535-B6A5-0B72C8EEF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72" name="Freeform 1465">
              <a:extLst>
                <a:ext uri="{FF2B5EF4-FFF2-40B4-BE49-F238E27FC236}">
                  <a16:creationId xmlns:a16="http://schemas.microsoft.com/office/drawing/2014/main" id="{D551245D-02D4-4187-B7E7-840F4123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73" name="Freeform 1466">
              <a:extLst>
                <a:ext uri="{FF2B5EF4-FFF2-40B4-BE49-F238E27FC236}">
                  <a16:creationId xmlns:a16="http://schemas.microsoft.com/office/drawing/2014/main" id="{5EF8B9B4-344A-4CBF-8B06-2FFF917D0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74" name="Freeform 1467">
              <a:extLst>
                <a:ext uri="{FF2B5EF4-FFF2-40B4-BE49-F238E27FC236}">
                  <a16:creationId xmlns:a16="http://schemas.microsoft.com/office/drawing/2014/main" id="{4F6A522F-8E8E-4575-87FD-7A4A0B3F0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75" name="Freeform 1468">
              <a:extLst>
                <a:ext uri="{FF2B5EF4-FFF2-40B4-BE49-F238E27FC236}">
                  <a16:creationId xmlns:a16="http://schemas.microsoft.com/office/drawing/2014/main" id="{E1636446-E150-46AD-8A2C-E78E9931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76" name="Freeform 1469">
              <a:extLst>
                <a:ext uri="{FF2B5EF4-FFF2-40B4-BE49-F238E27FC236}">
                  <a16:creationId xmlns:a16="http://schemas.microsoft.com/office/drawing/2014/main" id="{959B55BE-A614-4372-9E73-AAF96E654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77" name="Freeform 1470">
              <a:extLst>
                <a:ext uri="{FF2B5EF4-FFF2-40B4-BE49-F238E27FC236}">
                  <a16:creationId xmlns:a16="http://schemas.microsoft.com/office/drawing/2014/main" id="{B939F09F-1BBC-4369-855E-161A759C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78" name="Freeform 1471">
              <a:extLst>
                <a:ext uri="{FF2B5EF4-FFF2-40B4-BE49-F238E27FC236}">
                  <a16:creationId xmlns:a16="http://schemas.microsoft.com/office/drawing/2014/main" id="{BF5C79F4-097A-45DC-8C9E-D5D4DC46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79" name="Freeform 1472">
              <a:extLst>
                <a:ext uri="{FF2B5EF4-FFF2-40B4-BE49-F238E27FC236}">
                  <a16:creationId xmlns:a16="http://schemas.microsoft.com/office/drawing/2014/main" id="{7E256442-2BAB-40AA-8CBE-223836245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80" name="Freeform 1473">
              <a:extLst>
                <a:ext uri="{FF2B5EF4-FFF2-40B4-BE49-F238E27FC236}">
                  <a16:creationId xmlns:a16="http://schemas.microsoft.com/office/drawing/2014/main" id="{80690CF5-9543-41F8-A915-B3A0B548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81" name="Freeform 1475">
              <a:extLst>
                <a:ext uri="{FF2B5EF4-FFF2-40B4-BE49-F238E27FC236}">
                  <a16:creationId xmlns:a16="http://schemas.microsoft.com/office/drawing/2014/main" id="{86D08062-3548-4D3B-B565-DDDA9C6E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82" name="Freeform 1476">
              <a:extLst>
                <a:ext uri="{FF2B5EF4-FFF2-40B4-BE49-F238E27FC236}">
                  <a16:creationId xmlns:a16="http://schemas.microsoft.com/office/drawing/2014/main" id="{D1F6D434-2FDB-424F-9ED1-C0D03ADCC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83" name="Freeform 1477">
              <a:extLst>
                <a:ext uri="{FF2B5EF4-FFF2-40B4-BE49-F238E27FC236}">
                  <a16:creationId xmlns:a16="http://schemas.microsoft.com/office/drawing/2014/main" id="{D0BC7110-B027-4CB1-BD08-0DED63502C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84" name="Freeform 1478">
              <a:extLst>
                <a:ext uri="{FF2B5EF4-FFF2-40B4-BE49-F238E27FC236}">
                  <a16:creationId xmlns:a16="http://schemas.microsoft.com/office/drawing/2014/main" id="{D71EB313-2477-4B62-92BD-FBB2231B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85" name="Freeform 1479">
              <a:extLst>
                <a:ext uri="{FF2B5EF4-FFF2-40B4-BE49-F238E27FC236}">
                  <a16:creationId xmlns:a16="http://schemas.microsoft.com/office/drawing/2014/main" id="{7ACAFB0C-2895-4BE1-B647-C93DE65C3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86" name="Freeform 1480">
              <a:extLst>
                <a:ext uri="{FF2B5EF4-FFF2-40B4-BE49-F238E27FC236}">
                  <a16:creationId xmlns:a16="http://schemas.microsoft.com/office/drawing/2014/main" id="{7DBD4AC1-3D64-4E93-A342-C9C2DCBB9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  <p:sp>
          <p:nvSpPr>
            <p:cNvPr id="87" name="Freeform 1481">
              <a:extLst>
                <a:ext uri="{FF2B5EF4-FFF2-40B4-BE49-F238E27FC236}">
                  <a16:creationId xmlns:a16="http://schemas.microsoft.com/office/drawing/2014/main" id="{F0090341-BEBE-4B19-854C-0AF28D148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200"/>
            </a:p>
          </p:txBody>
        </p:sp>
      </p:grpSp>
      <p:grpSp>
        <p:nvGrpSpPr>
          <p:cNvPr id="89" name="Pencil">
            <a:extLst>
              <a:ext uri="{FF2B5EF4-FFF2-40B4-BE49-F238E27FC236}">
                <a16:creationId xmlns:a16="http://schemas.microsoft.com/office/drawing/2014/main" id="{6453B46B-5E97-4077-842E-95A6D9745C4A}"/>
              </a:ext>
            </a:extLst>
          </p:cNvPr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0" name="AutoShape 3">
              <a:extLst>
                <a:ext uri="{FF2B5EF4-FFF2-40B4-BE49-F238E27FC236}">
                  <a16:creationId xmlns:a16="http://schemas.microsoft.com/office/drawing/2014/main" id="{5E5C5D94-A259-473C-A421-93D34BFE389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5">
              <a:extLst>
                <a:ext uri="{FF2B5EF4-FFF2-40B4-BE49-F238E27FC236}">
                  <a16:creationId xmlns:a16="http://schemas.microsoft.com/office/drawing/2014/main" id="{9FA2EC0D-9AF0-4B5F-AECD-A3C7084AA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6">
              <a:extLst>
                <a:ext uri="{FF2B5EF4-FFF2-40B4-BE49-F238E27FC236}">
                  <a16:creationId xmlns:a16="http://schemas.microsoft.com/office/drawing/2014/main" id="{42B4A96B-5DF8-431E-9BB9-973EEAFBA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7">
              <a:extLst>
                <a:ext uri="{FF2B5EF4-FFF2-40B4-BE49-F238E27FC236}">
                  <a16:creationId xmlns:a16="http://schemas.microsoft.com/office/drawing/2014/main" id="{452AE0A6-39A2-41B8-A321-BFD258EA1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">
              <a:extLst>
                <a:ext uri="{FF2B5EF4-FFF2-40B4-BE49-F238E27FC236}">
                  <a16:creationId xmlns:a16="http://schemas.microsoft.com/office/drawing/2014/main" id="{20B2DE92-966F-4022-81E4-C3DDB8865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">
              <a:extLst>
                <a:ext uri="{FF2B5EF4-FFF2-40B4-BE49-F238E27FC236}">
                  <a16:creationId xmlns:a16="http://schemas.microsoft.com/office/drawing/2014/main" id="{6E0F2F96-B459-4474-997B-E5B47509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">
              <a:extLst>
                <a:ext uri="{FF2B5EF4-FFF2-40B4-BE49-F238E27FC236}">
                  <a16:creationId xmlns:a16="http://schemas.microsoft.com/office/drawing/2014/main" id="{3ABF6432-8AD0-4B5C-814B-3A1BCE7B2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1">
              <a:extLst>
                <a:ext uri="{FF2B5EF4-FFF2-40B4-BE49-F238E27FC236}">
                  <a16:creationId xmlns:a16="http://schemas.microsoft.com/office/drawing/2014/main" id="{E5E493F7-A026-435B-86D2-6670568D6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2">
              <a:extLst>
                <a:ext uri="{FF2B5EF4-FFF2-40B4-BE49-F238E27FC236}">
                  <a16:creationId xmlns:a16="http://schemas.microsoft.com/office/drawing/2014/main" id="{04372246-BBBB-47E4-B234-065FBBEB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3">
              <a:extLst>
                <a:ext uri="{FF2B5EF4-FFF2-40B4-BE49-F238E27FC236}">
                  <a16:creationId xmlns:a16="http://schemas.microsoft.com/office/drawing/2014/main" id="{82A3F761-A151-4B33-978E-865BFF9CE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4">
              <a:extLst>
                <a:ext uri="{FF2B5EF4-FFF2-40B4-BE49-F238E27FC236}">
                  <a16:creationId xmlns:a16="http://schemas.microsoft.com/office/drawing/2014/main" id="{168BEE69-5EF9-4770-AF12-A1F353160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5">
              <a:extLst>
                <a:ext uri="{FF2B5EF4-FFF2-40B4-BE49-F238E27FC236}">
                  <a16:creationId xmlns:a16="http://schemas.microsoft.com/office/drawing/2014/main" id="{E0932096-F491-4BA3-A23A-F62609EBA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6">
              <a:extLst>
                <a:ext uri="{FF2B5EF4-FFF2-40B4-BE49-F238E27FC236}">
                  <a16:creationId xmlns:a16="http://schemas.microsoft.com/office/drawing/2014/main" id="{89E2B4BF-1AF1-4131-B3C7-B67F9D93F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7">
              <a:extLst>
                <a:ext uri="{FF2B5EF4-FFF2-40B4-BE49-F238E27FC236}">
                  <a16:creationId xmlns:a16="http://schemas.microsoft.com/office/drawing/2014/main" id="{FD38D827-DAA0-4A8C-81E2-62883437B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8">
              <a:extLst>
                <a:ext uri="{FF2B5EF4-FFF2-40B4-BE49-F238E27FC236}">
                  <a16:creationId xmlns:a16="http://schemas.microsoft.com/office/drawing/2014/main" id="{5ED8D9A9-6347-4CA7-8F33-36A91E4DF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9">
              <a:extLst>
                <a:ext uri="{FF2B5EF4-FFF2-40B4-BE49-F238E27FC236}">
                  <a16:creationId xmlns:a16="http://schemas.microsoft.com/office/drawing/2014/main" id="{B925549B-E2EA-40FF-A178-E74BEBAC1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9">
              <a:extLst>
                <a:ext uri="{FF2B5EF4-FFF2-40B4-BE49-F238E27FC236}">
                  <a16:creationId xmlns:a16="http://schemas.microsoft.com/office/drawing/2014/main" id="{6E965CA1-3CE3-405B-98F6-48E43B9EC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0">
              <a:extLst>
                <a:ext uri="{FF2B5EF4-FFF2-40B4-BE49-F238E27FC236}">
                  <a16:creationId xmlns:a16="http://schemas.microsoft.com/office/drawing/2014/main" id="{AF1856E5-4BDE-4719-AB6A-B73DEC097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2">
              <a:extLst>
                <a:ext uri="{FF2B5EF4-FFF2-40B4-BE49-F238E27FC236}">
                  <a16:creationId xmlns:a16="http://schemas.microsoft.com/office/drawing/2014/main" id="{0EB92795-E234-48F2-99DA-79FB21D11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3">
              <a:extLst>
                <a:ext uri="{FF2B5EF4-FFF2-40B4-BE49-F238E27FC236}">
                  <a16:creationId xmlns:a16="http://schemas.microsoft.com/office/drawing/2014/main" id="{9B4B4B2E-5486-4DEC-A6B3-312CFA2F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4">
              <a:extLst>
                <a:ext uri="{FF2B5EF4-FFF2-40B4-BE49-F238E27FC236}">
                  <a16:creationId xmlns:a16="http://schemas.microsoft.com/office/drawing/2014/main" id="{E241B9CC-A99B-45D5-85C3-1BCA07EB3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5">
              <a:extLst>
                <a:ext uri="{FF2B5EF4-FFF2-40B4-BE49-F238E27FC236}">
                  <a16:creationId xmlns:a16="http://schemas.microsoft.com/office/drawing/2014/main" id="{5EC483F3-62D9-4181-BB2E-F3A975930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6">
              <a:extLst>
                <a:ext uri="{FF2B5EF4-FFF2-40B4-BE49-F238E27FC236}">
                  <a16:creationId xmlns:a16="http://schemas.microsoft.com/office/drawing/2014/main" id="{711B59E1-1353-47F3-AD1E-30E79FC3D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7">
              <a:extLst>
                <a:ext uri="{FF2B5EF4-FFF2-40B4-BE49-F238E27FC236}">
                  <a16:creationId xmlns:a16="http://schemas.microsoft.com/office/drawing/2014/main" id="{04202744-5D0B-4723-9800-6E6779F84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8">
              <a:extLst>
                <a:ext uri="{FF2B5EF4-FFF2-40B4-BE49-F238E27FC236}">
                  <a16:creationId xmlns:a16="http://schemas.microsoft.com/office/drawing/2014/main" id="{994891F3-9972-4310-A54E-52964F037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9">
              <a:extLst>
                <a:ext uri="{FF2B5EF4-FFF2-40B4-BE49-F238E27FC236}">
                  <a16:creationId xmlns:a16="http://schemas.microsoft.com/office/drawing/2014/main" id="{B1797E4F-8671-4839-877F-C8D102AE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0">
              <a:extLst>
                <a:ext uri="{FF2B5EF4-FFF2-40B4-BE49-F238E27FC236}">
                  <a16:creationId xmlns:a16="http://schemas.microsoft.com/office/drawing/2014/main" id="{97BCB0F5-FF74-4925-883A-E57D90181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31">
              <a:extLst>
                <a:ext uri="{FF2B5EF4-FFF2-40B4-BE49-F238E27FC236}">
                  <a16:creationId xmlns:a16="http://schemas.microsoft.com/office/drawing/2014/main" id="{C118C6DD-9B87-4CFA-8C71-D35EEDA85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32">
              <a:extLst>
                <a:ext uri="{FF2B5EF4-FFF2-40B4-BE49-F238E27FC236}">
                  <a16:creationId xmlns:a16="http://schemas.microsoft.com/office/drawing/2014/main" id="{1FDBCE8E-183B-4D38-8B4B-CE6BB132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Oval 33">
              <a:extLst>
                <a:ext uri="{FF2B5EF4-FFF2-40B4-BE49-F238E27FC236}">
                  <a16:creationId xmlns:a16="http://schemas.microsoft.com/office/drawing/2014/main" id="{7635AD43-4FA7-43B7-8383-C8957444B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34">
              <a:extLst>
                <a:ext uri="{FF2B5EF4-FFF2-40B4-BE49-F238E27FC236}">
                  <a16:creationId xmlns:a16="http://schemas.microsoft.com/office/drawing/2014/main" id="{44E3F8E0-0645-4CE4-BBF5-C6F6F2064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35">
              <a:extLst>
                <a:ext uri="{FF2B5EF4-FFF2-40B4-BE49-F238E27FC236}">
                  <a16:creationId xmlns:a16="http://schemas.microsoft.com/office/drawing/2014/main" id="{4618D2B4-8267-40FB-ACB2-6307C6047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36">
              <a:extLst>
                <a:ext uri="{FF2B5EF4-FFF2-40B4-BE49-F238E27FC236}">
                  <a16:creationId xmlns:a16="http://schemas.microsoft.com/office/drawing/2014/main" id="{8E0872A0-B2E5-4649-8D39-F6578E5BA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7">
              <a:extLst>
                <a:ext uri="{FF2B5EF4-FFF2-40B4-BE49-F238E27FC236}">
                  <a16:creationId xmlns:a16="http://schemas.microsoft.com/office/drawing/2014/main" id="{EE24E6DE-B152-48F4-B1DE-DABCF5572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8">
              <a:extLst>
                <a:ext uri="{FF2B5EF4-FFF2-40B4-BE49-F238E27FC236}">
                  <a16:creationId xmlns:a16="http://schemas.microsoft.com/office/drawing/2014/main" id="{1AEDA121-69AA-44D5-8A8E-ED0E0ADF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9">
              <a:extLst>
                <a:ext uri="{FF2B5EF4-FFF2-40B4-BE49-F238E27FC236}">
                  <a16:creationId xmlns:a16="http://schemas.microsoft.com/office/drawing/2014/main" id="{5A7DAABE-5655-4736-A157-C2A05268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0">
              <a:extLst>
                <a:ext uri="{FF2B5EF4-FFF2-40B4-BE49-F238E27FC236}">
                  <a16:creationId xmlns:a16="http://schemas.microsoft.com/office/drawing/2014/main" id="{9F31B960-D58C-427D-A864-F4E51F259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1">
              <a:extLst>
                <a:ext uri="{FF2B5EF4-FFF2-40B4-BE49-F238E27FC236}">
                  <a16:creationId xmlns:a16="http://schemas.microsoft.com/office/drawing/2014/main" id="{2F76CED1-64A7-47F4-B0B3-8D3DA8806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2">
              <a:extLst>
                <a:ext uri="{FF2B5EF4-FFF2-40B4-BE49-F238E27FC236}">
                  <a16:creationId xmlns:a16="http://schemas.microsoft.com/office/drawing/2014/main" id="{4FABBEBE-2173-4903-97E4-C819282E4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3">
              <a:extLst>
                <a:ext uri="{FF2B5EF4-FFF2-40B4-BE49-F238E27FC236}">
                  <a16:creationId xmlns:a16="http://schemas.microsoft.com/office/drawing/2014/main" id="{BAEA04E5-8A21-42E0-91ED-1EFABDF28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4">
              <a:extLst>
                <a:ext uri="{FF2B5EF4-FFF2-40B4-BE49-F238E27FC236}">
                  <a16:creationId xmlns:a16="http://schemas.microsoft.com/office/drawing/2014/main" id="{47CB14AE-9872-47EA-878A-1F1BDFCE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1" name="chalk">
            <a:extLst>
              <a:ext uri="{FF2B5EF4-FFF2-40B4-BE49-F238E27FC236}">
                <a16:creationId xmlns:a16="http://schemas.microsoft.com/office/drawing/2014/main" id="{520F56E7-4ABA-4B04-801B-AC1BB73A2D17}"/>
              </a:ext>
            </a:extLst>
          </p:cNvPr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3" name="Picture 132">
            <a:extLst>
              <a:ext uri="{FF2B5EF4-FFF2-40B4-BE49-F238E27FC236}">
                <a16:creationId xmlns:a16="http://schemas.microsoft.com/office/drawing/2014/main" id="{318BFF62-874E-480B-8957-C9B898683EE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11795" y="1877543"/>
            <a:ext cx="2252924" cy="4505848"/>
          </a:xfrm>
          <a:prstGeom prst="rect">
            <a:avLst/>
          </a:prstGeom>
        </p:spPr>
      </p:pic>
      <p:sp>
        <p:nvSpPr>
          <p:cNvPr id="138" name="text">
            <a:extLst>
              <a:ext uri="{FF2B5EF4-FFF2-40B4-BE49-F238E27FC236}">
                <a16:creationId xmlns:a16="http://schemas.microsoft.com/office/drawing/2014/main" id="{4090726F-CBC3-4F2F-AE44-780E7D6E3EA1}"/>
              </a:ext>
            </a:extLst>
          </p:cNvPr>
          <p:cNvSpPr txBox="1">
            <a:spLocks/>
          </p:cNvSpPr>
          <p:nvPr/>
        </p:nvSpPr>
        <p:spPr bwMode="auto">
          <a:xfrm>
            <a:off x="4216646" y="1693850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140" name="text">
            <a:extLst>
              <a:ext uri="{FF2B5EF4-FFF2-40B4-BE49-F238E27FC236}">
                <a16:creationId xmlns:a16="http://schemas.microsoft.com/office/drawing/2014/main" id="{968C94B2-9316-4E6B-A05E-91A8D2977CD7}"/>
              </a:ext>
            </a:extLst>
          </p:cNvPr>
          <p:cNvSpPr txBox="1">
            <a:spLocks/>
          </p:cNvSpPr>
          <p:nvPr/>
        </p:nvSpPr>
        <p:spPr bwMode="auto">
          <a:xfrm>
            <a:off x="4206338" y="3684485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 </a:t>
            </a:r>
          </a:p>
        </p:txBody>
      </p:sp>
      <p:pic>
        <p:nvPicPr>
          <p:cNvPr id="134" name="Picture 133" descr="A picture containing building, door&#10;&#10;Description automatically generated">
            <a:extLst>
              <a:ext uri="{FF2B5EF4-FFF2-40B4-BE49-F238E27FC236}">
                <a16:creationId xmlns:a16="http://schemas.microsoft.com/office/drawing/2014/main" id="{CE26226D-FC04-40AF-999B-C6425371099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10427" y="1057570"/>
            <a:ext cx="1050063" cy="1002372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</p:pic>
      <p:sp>
        <p:nvSpPr>
          <p:cNvPr id="143" name="text">
            <a:extLst>
              <a:ext uri="{FF2B5EF4-FFF2-40B4-BE49-F238E27FC236}">
                <a16:creationId xmlns:a16="http://schemas.microsoft.com/office/drawing/2014/main" id="{C5FB0BBC-5A49-4C19-9B4D-2C33C954D2CF}"/>
              </a:ext>
            </a:extLst>
          </p:cNvPr>
          <p:cNvSpPr txBox="1">
            <a:spLocks/>
          </p:cNvSpPr>
          <p:nvPr/>
        </p:nvSpPr>
        <p:spPr bwMode="auto">
          <a:xfrm>
            <a:off x="2879176" y="2140057"/>
            <a:ext cx="6706505" cy="974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b="1" dirty="0">
                <a:solidFill>
                  <a:schemeClr val="bg1"/>
                </a:solidFill>
                <a:latin typeface="Comic Sans MS" pitchFamily="66" charset="0"/>
              </a:rPr>
              <a:t>Icon for SCORM files</a:t>
            </a: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sym typeface="Wingdings" pitchFamily="2" charset="2"/>
              </a:rPr>
              <a:t>This icon represents interactive content.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en-US" sz="2200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To learn about how to use these files, please refer to PLMS_JUMBO_UserHelp_Sujaya.ppsx. </a:t>
            </a:r>
            <a:endParaRPr lang="en-US" altLang="en-US" sz="2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sym typeface="Wingdings" pitchFamily="2" charset="2"/>
              </a:rPr>
              <a:t>Content from </a:t>
            </a:r>
            <a:r>
              <a:rPr lang="en-US" sz="2200" dirty="0" err="1">
                <a:solidFill>
                  <a:schemeClr val="bg1"/>
                </a:solidFill>
                <a:latin typeface="Comic Sans MS" pitchFamily="66" charset="0"/>
              </a:rPr>
              <a:t>Sujaya</a:t>
            </a:r>
            <a:r>
              <a:rPr lang="en-US" sz="2200" dirty="0">
                <a:solidFill>
                  <a:schemeClr val="bg1"/>
                </a:solidFill>
                <a:latin typeface="Comic Sans MS" pitchFamily="66" charset="0"/>
              </a:rPr>
              <a:t> Foundation is available in SCORM format. 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en-US" sz="2200" b="1" dirty="0">
              <a:solidFill>
                <a:schemeClr val="bg1"/>
              </a:solidFill>
              <a:latin typeface="Comic Sans MS" pitchFamily="66" charset="0"/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en-US" sz="2200" b="1" dirty="0">
              <a:solidFill>
                <a:schemeClr val="bg1"/>
              </a:solidFill>
              <a:latin typeface="Comic Sans MS" pitchFamily="66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4034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8670"/>
    </mc:Choice>
    <mc:Fallback xmlns="">
      <p:transition spd="slow" advTm="1867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Picture 89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pSp>
        <p:nvGrpSpPr>
          <p:cNvPr id="13" name="School_Board"/>
          <p:cNvGrpSpPr>
            <a:grpSpLocks noChangeAspect="1"/>
          </p:cNvGrpSpPr>
          <p:nvPr/>
        </p:nvGrpSpPr>
        <p:grpSpPr bwMode="auto">
          <a:xfrm>
            <a:off x="2228830" y="212286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3253849" y="1654044"/>
            <a:ext cx="5831356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400" i="0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omic Sans MS" panose="030F0702030302020204" pitchFamily="66" charset="0"/>
                <a:ea typeface="Cambria" pitchFamily="18" charset="0"/>
                <a:cs typeface="Gautami" pitchFamily="34" charset="0"/>
                <a:sym typeface="Wingdings" pitchFamily="2" charset="2"/>
              </a:rPr>
              <a:t>Friends,</a:t>
            </a:r>
            <a:r>
              <a:rPr kumimoji="0" lang="en-US" altLang="en-US" sz="2400" i="0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latin typeface="Comic Sans MS" panose="030F0702030302020204" pitchFamily="66" charset="0"/>
                <a:ea typeface="Cambria" pitchFamily="18" charset="0"/>
                <a:cs typeface="Gautami" pitchFamily="34" charset="0"/>
                <a:sym typeface="Wingdings" pitchFamily="2" charset="2"/>
              </a:rPr>
              <a:t>  I have shared with you different User Help videos for each of these types of modules.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altLang="en-US" sz="2400" baseline="0" dirty="0">
              <a:solidFill>
                <a:schemeClr val="bg1"/>
              </a:solidFill>
              <a:latin typeface="Comic Sans MS" panose="030F0702030302020204" pitchFamily="66" charset="0"/>
              <a:ea typeface="Cambria" pitchFamily="18" charset="0"/>
              <a:cs typeface="Gautami" pitchFamily="34" charset="0"/>
              <a:sym typeface="Wingdings" pitchFamily="2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400" i="0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latin typeface="Comic Sans MS" panose="030F0702030302020204" pitchFamily="66" charset="0"/>
                <a:ea typeface="Cambria" pitchFamily="18" charset="0"/>
                <a:cs typeface="Gautami" pitchFamily="34" charset="0"/>
                <a:sym typeface="Wingdings" pitchFamily="2" charset="2"/>
              </a:rPr>
              <a:t>So if you feel confused about any type of content, feel free to open the User help and use it as per instructions.</a:t>
            </a:r>
            <a:endParaRPr kumimoji="0" lang="en-US" altLang="en-US" sz="2400" i="0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Comic Sans MS" panose="030F0702030302020204" pitchFamily="66" charset="0"/>
              <a:ea typeface="Cambria" pitchFamily="18" charset="0"/>
              <a:cs typeface="Gautami" pitchFamily="34" charset="0"/>
              <a:sym typeface="Wingdings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554831501"/>
      </p:ext>
    </p:extLst>
  </p:cSld>
  <p:clrMapOvr>
    <a:masterClrMapping/>
  </p:clrMapOvr>
  <p:transition spd="slow"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Picture 89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pSp>
        <p:nvGrpSpPr>
          <p:cNvPr id="13" name="School_Board"/>
          <p:cNvGrpSpPr>
            <a:grpSpLocks noChangeAspect="1"/>
          </p:cNvGrpSpPr>
          <p:nvPr/>
        </p:nvGrpSpPr>
        <p:grpSpPr bwMode="auto">
          <a:xfrm>
            <a:off x="2228830" y="212286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3084226" y="1308246"/>
            <a:ext cx="5580822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Now, I will show you how to use quiz files</a:t>
            </a: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endParaRPr lang="en-US" altLang="en-US" sz="2200" dirty="0">
              <a:solidFill>
                <a:schemeClr val="bg1"/>
              </a:solidFill>
              <a:latin typeface="Comic Sans MS" panose="030F0702030302020204" pitchFamily="66" charset="0"/>
              <a:cs typeface="+mn-cs"/>
              <a:sym typeface="Wingdings" pitchFamily="2" charset="2"/>
            </a:endParaRP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This icon represents  quiz in PLMS</a:t>
            </a: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endParaRPr lang="en-US" altLang="en-US" sz="2200" dirty="0">
              <a:solidFill>
                <a:schemeClr val="bg1"/>
              </a:solidFill>
              <a:latin typeface="Comic Sans MS" panose="030F0702030302020204" pitchFamily="66" charset="0"/>
              <a:cs typeface="+mn-cs"/>
              <a:sym typeface="Wingdings" pitchFamily="2" charset="2"/>
            </a:endParaRP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All the PRAVINYA Quizzes and PRAVINYA Question Bank modules are represented with this icon.</a:t>
            </a:r>
          </a:p>
        </p:txBody>
      </p:sp>
      <p:pic>
        <p:nvPicPr>
          <p:cNvPr id="91" name="Picture 90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30" t="59293" r="90224" b="31585"/>
          <a:stretch/>
        </p:blipFill>
        <p:spPr bwMode="auto">
          <a:xfrm>
            <a:off x="8833757" y="1148454"/>
            <a:ext cx="953190" cy="119065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92" name="Rectangle 91"/>
          <p:cNvSpPr/>
          <p:nvPr/>
        </p:nvSpPr>
        <p:spPr>
          <a:xfrm>
            <a:off x="8611869" y="1087338"/>
            <a:ext cx="1282766" cy="1397754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39792766"/>
      </p:ext>
    </p:extLst>
  </p:cSld>
  <p:clrMapOvr>
    <a:masterClrMapping/>
  </p:clrMapOvr>
  <p:transition spd="slow"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Picture 89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pSp>
        <p:nvGrpSpPr>
          <p:cNvPr id="13" name="School_Board"/>
          <p:cNvGrpSpPr>
            <a:grpSpLocks noChangeAspect="1"/>
          </p:cNvGrpSpPr>
          <p:nvPr/>
        </p:nvGrpSpPr>
        <p:grpSpPr bwMode="auto">
          <a:xfrm>
            <a:off x="2228830" y="212286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6" name="Picture 5" descr="A screenshot of a social media post&#10;&#10;Description automatically generated">
            <a:extLst>
              <a:ext uri="{FF2B5EF4-FFF2-40B4-BE49-F238E27FC236}">
                <a16:creationId xmlns:a16="http://schemas.microsoft.com/office/drawing/2014/main" id="{3B62C450-0FAB-4D6D-A1C4-0C6238BD9A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2299" y="936456"/>
            <a:ext cx="7114944" cy="4293182"/>
          </a:xfrm>
          <a:prstGeom prst="rect">
            <a:avLst/>
          </a:prstGeom>
        </p:spPr>
      </p:pic>
      <p:pic>
        <p:nvPicPr>
          <p:cNvPr id="91" name="Picture 90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30" t="59293" r="90224" b="31585"/>
          <a:stretch/>
        </p:blipFill>
        <p:spPr bwMode="auto">
          <a:xfrm>
            <a:off x="8832487" y="936228"/>
            <a:ext cx="1103035" cy="112371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92" name="Rectangle 91"/>
          <p:cNvSpPr/>
          <p:nvPr/>
        </p:nvSpPr>
        <p:spPr>
          <a:xfrm>
            <a:off x="8610600" y="838200"/>
            <a:ext cx="1484421" cy="1319166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ED20D1AD-FEE5-420A-8454-A2F19DA49E93}"/>
              </a:ext>
            </a:extLst>
          </p:cNvPr>
          <p:cNvSpPr txBox="1"/>
          <p:nvPr/>
        </p:nvSpPr>
        <p:spPr>
          <a:xfrm>
            <a:off x="3882408" y="263880"/>
            <a:ext cx="4802725" cy="646331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en-IN" dirty="0"/>
              <a:t>This is a quiz in the Multiple Choice format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n-IN" dirty="0"/>
              <a:t>Select the answer of your choice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B55D193F-5884-46B8-84A1-B947ACFF25B9}"/>
              </a:ext>
            </a:extLst>
          </p:cNvPr>
          <p:cNvSpPr txBox="1"/>
          <p:nvPr/>
        </p:nvSpPr>
        <p:spPr>
          <a:xfrm>
            <a:off x="4101320" y="1832570"/>
            <a:ext cx="4498604" cy="369332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en-IN" dirty="0"/>
              <a:t>Click on next to go to the next question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FE814262-1303-447D-80D1-A60D3156A230}"/>
              </a:ext>
            </a:extLst>
          </p:cNvPr>
          <p:cNvSpPr/>
          <p:nvPr/>
        </p:nvSpPr>
        <p:spPr>
          <a:xfrm>
            <a:off x="6954708" y="4198770"/>
            <a:ext cx="1168259" cy="45720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01352058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2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  <p:bldP spid="94" grpId="0" animBg="1"/>
      <p:bldP spid="9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Picture 89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pSp>
        <p:nvGrpSpPr>
          <p:cNvPr id="13" name="School_Board"/>
          <p:cNvGrpSpPr>
            <a:grpSpLocks noChangeAspect="1"/>
          </p:cNvGrpSpPr>
          <p:nvPr/>
        </p:nvGrpSpPr>
        <p:grpSpPr bwMode="auto">
          <a:xfrm>
            <a:off x="2228830" y="212286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" name="Picture 2" descr="A screenshot of a social media post&#10;&#10;Description automatically generated">
            <a:extLst>
              <a:ext uri="{FF2B5EF4-FFF2-40B4-BE49-F238E27FC236}">
                <a16:creationId xmlns:a16="http://schemas.microsoft.com/office/drawing/2014/main" id="{9D583B87-8557-40C8-80D6-34C50C6E2F7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586" y="942852"/>
            <a:ext cx="7028080" cy="4300740"/>
          </a:xfrm>
          <a:prstGeom prst="rect">
            <a:avLst/>
          </a:prstGeom>
        </p:spPr>
      </p:pic>
      <p:pic>
        <p:nvPicPr>
          <p:cNvPr id="91" name="Picture 90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30" t="59293" r="90224" b="31585"/>
          <a:stretch/>
        </p:blipFill>
        <p:spPr bwMode="auto">
          <a:xfrm>
            <a:off x="8832487" y="936228"/>
            <a:ext cx="1103035" cy="112371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92" name="Rectangle 91"/>
          <p:cNvSpPr/>
          <p:nvPr/>
        </p:nvSpPr>
        <p:spPr>
          <a:xfrm>
            <a:off x="8610600" y="838200"/>
            <a:ext cx="1484421" cy="1319166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B3C473B5-D127-4A68-A8B7-75E3693C54EF}"/>
              </a:ext>
            </a:extLst>
          </p:cNvPr>
          <p:cNvSpPr txBox="1"/>
          <p:nvPr/>
        </p:nvSpPr>
        <p:spPr>
          <a:xfrm>
            <a:off x="3157753" y="410063"/>
            <a:ext cx="6189759" cy="369332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en-IN" dirty="0"/>
              <a:t>Click on “Finish attempt” when are done with the exam.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B8379C4-A3E6-4D8C-8674-B66394633943}"/>
              </a:ext>
            </a:extLst>
          </p:cNvPr>
          <p:cNvSpPr/>
          <p:nvPr/>
        </p:nvSpPr>
        <p:spPr>
          <a:xfrm>
            <a:off x="7785870" y="4201690"/>
            <a:ext cx="1087175" cy="45720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88039439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Picture 89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pSp>
        <p:nvGrpSpPr>
          <p:cNvPr id="13" name="School_Board"/>
          <p:cNvGrpSpPr>
            <a:grpSpLocks noChangeAspect="1"/>
          </p:cNvGrpSpPr>
          <p:nvPr/>
        </p:nvGrpSpPr>
        <p:grpSpPr bwMode="auto">
          <a:xfrm>
            <a:off x="2228830" y="212286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" name="Picture 2" descr="A screenshot of a cell phone&#10;&#10;Description automatically generated">
            <a:extLst>
              <a:ext uri="{FF2B5EF4-FFF2-40B4-BE49-F238E27FC236}">
                <a16:creationId xmlns:a16="http://schemas.microsoft.com/office/drawing/2014/main" id="{67E815D8-70FC-463C-99FE-B05F37C2B7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9822" y="972315"/>
            <a:ext cx="7077421" cy="4198848"/>
          </a:xfrm>
          <a:prstGeom prst="rect">
            <a:avLst/>
          </a:prstGeom>
        </p:spPr>
      </p:pic>
      <p:pic>
        <p:nvPicPr>
          <p:cNvPr id="91" name="Picture 90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30" t="59293" r="90224" b="31585"/>
          <a:stretch/>
        </p:blipFill>
        <p:spPr bwMode="auto">
          <a:xfrm>
            <a:off x="8832487" y="936228"/>
            <a:ext cx="1103035" cy="112371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92" name="Rectangle 91"/>
          <p:cNvSpPr/>
          <p:nvPr/>
        </p:nvSpPr>
        <p:spPr>
          <a:xfrm>
            <a:off x="8610600" y="838200"/>
            <a:ext cx="1484421" cy="1319166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5AD0151D-7DAD-4531-9D56-77B90D9B1B67}"/>
              </a:ext>
            </a:extLst>
          </p:cNvPr>
          <p:cNvSpPr txBox="1"/>
          <p:nvPr/>
        </p:nvSpPr>
        <p:spPr>
          <a:xfrm>
            <a:off x="2972661" y="391756"/>
            <a:ext cx="6165599" cy="92333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en-IN" dirty="0"/>
              <a:t>A summary screen appears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n-IN" dirty="0"/>
              <a:t>It shows whether you have attempted all the questions 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n-IN" dirty="0"/>
              <a:t>If you have completed, click on Submit all and Finish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7117F324-1979-4A43-B99A-CBFF678C5FD0}"/>
              </a:ext>
            </a:extLst>
          </p:cNvPr>
          <p:cNvSpPr/>
          <p:nvPr/>
        </p:nvSpPr>
        <p:spPr>
          <a:xfrm>
            <a:off x="4749286" y="3538476"/>
            <a:ext cx="1326278" cy="45720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1158403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500"/>
                            </p:stCondLst>
                            <p:childTnLst>
                              <p:par>
                                <p:cTn id="8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  <p:bldP spid="9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Picture 89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pSp>
        <p:nvGrpSpPr>
          <p:cNvPr id="13" name="School_Board"/>
          <p:cNvGrpSpPr>
            <a:grpSpLocks noChangeAspect="1"/>
          </p:cNvGrpSpPr>
          <p:nvPr/>
        </p:nvGrpSpPr>
        <p:grpSpPr bwMode="auto">
          <a:xfrm>
            <a:off x="2228830" y="212286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93" name="Picture 92" descr="A screenshot of a cell phone&#10;&#10;Description automatically generated">
            <a:extLst>
              <a:ext uri="{FF2B5EF4-FFF2-40B4-BE49-F238E27FC236}">
                <a16:creationId xmlns:a16="http://schemas.microsoft.com/office/drawing/2014/main" id="{B6E62A05-8405-4906-A632-E7CE2D5D54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973" y="940511"/>
            <a:ext cx="7027694" cy="4273112"/>
          </a:xfrm>
          <a:prstGeom prst="rect">
            <a:avLst/>
          </a:prstGeom>
        </p:spPr>
      </p:pic>
      <p:pic>
        <p:nvPicPr>
          <p:cNvPr id="91" name="Picture 90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30" t="59293" r="90224" b="31585"/>
          <a:stretch/>
        </p:blipFill>
        <p:spPr bwMode="auto">
          <a:xfrm>
            <a:off x="8832487" y="936228"/>
            <a:ext cx="1103035" cy="112371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92" name="Rectangle 91"/>
          <p:cNvSpPr/>
          <p:nvPr/>
        </p:nvSpPr>
        <p:spPr>
          <a:xfrm>
            <a:off x="8610600" y="838200"/>
            <a:ext cx="1484421" cy="1319166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AF711743-D3C3-4920-A687-54B661DB786E}"/>
              </a:ext>
            </a:extLst>
          </p:cNvPr>
          <p:cNvSpPr/>
          <p:nvPr/>
        </p:nvSpPr>
        <p:spPr>
          <a:xfrm>
            <a:off x="5731951" y="3828947"/>
            <a:ext cx="841562" cy="45720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E65825D8-86F5-409B-AB4A-615AC1AF6BDD}"/>
              </a:ext>
            </a:extLst>
          </p:cNvPr>
          <p:cNvSpPr txBox="1"/>
          <p:nvPr/>
        </p:nvSpPr>
        <p:spPr>
          <a:xfrm>
            <a:off x="2956827" y="1835670"/>
            <a:ext cx="3636380" cy="646331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en-IN" dirty="0"/>
              <a:t>A confirmation screen appears.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n-IN" dirty="0"/>
              <a:t>Click to submit</a:t>
            </a:r>
          </a:p>
        </p:txBody>
      </p:sp>
    </p:spTree>
    <p:extLst>
      <p:ext uri="{BB962C8B-B14F-4D97-AF65-F5344CB8AC3E}">
        <p14:creationId xmlns:p14="http://schemas.microsoft.com/office/powerpoint/2010/main" val="293299082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9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Picture 89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pSp>
        <p:nvGrpSpPr>
          <p:cNvPr id="13" name="School_Board"/>
          <p:cNvGrpSpPr>
            <a:grpSpLocks noChangeAspect="1"/>
          </p:cNvGrpSpPr>
          <p:nvPr/>
        </p:nvGrpSpPr>
        <p:grpSpPr bwMode="auto">
          <a:xfrm>
            <a:off x="2228830" y="212286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93" name="Picture 92" descr="A screenshot of a cell phone&#10;&#10;Description automatically generated">
            <a:extLst>
              <a:ext uri="{FF2B5EF4-FFF2-40B4-BE49-F238E27FC236}">
                <a16:creationId xmlns:a16="http://schemas.microsoft.com/office/drawing/2014/main" id="{00F813F0-26D8-4F5D-A768-721FBFA587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2683" y="902427"/>
            <a:ext cx="7122839" cy="4327212"/>
          </a:xfrm>
          <a:prstGeom prst="rect">
            <a:avLst/>
          </a:prstGeom>
        </p:spPr>
      </p:pic>
      <p:pic>
        <p:nvPicPr>
          <p:cNvPr id="91" name="Picture 90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30" t="59293" r="90224" b="31585"/>
          <a:stretch/>
        </p:blipFill>
        <p:spPr bwMode="auto">
          <a:xfrm>
            <a:off x="8832487" y="936228"/>
            <a:ext cx="1103035" cy="112371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92" name="Rectangle 91"/>
          <p:cNvSpPr/>
          <p:nvPr/>
        </p:nvSpPr>
        <p:spPr>
          <a:xfrm>
            <a:off x="8610600" y="838200"/>
            <a:ext cx="1484421" cy="1319166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29646137"/>
      </p:ext>
    </p:extLst>
  </p:cSld>
  <p:clrMapOvr>
    <a:masterClrMapping/>
  </p:clrMapOvr>
  <p:transition spd="slow"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Picture 89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pSp>
        <p:nvGrpSpPr>
          <p:cNvPr id="13" name="School_Board"/>
          <p:cNvGrpSpPr>
            <a:grpSpLocks noChangeAspect="1"/>
          </p:cNvGrpSpPr>
          <p:nvPr/>
        </p:nvGrpSpPr>
        <p:grpSpPr bwMode="auto">
          <a:xfrm>
            <a:off x="2228830" y="212286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93" name="Picture 92" descr="A screenshot of a social media post&#10;&#10;Description automatically generated">
            <a:extLst>
              <a:ext uri="{FF2B5EF4-FFF2-40B4-BE49-F238E27FC236}">
                <a16:creationId xmlns:a16="http://schemas.microsoft.com/office/drawing/2014/main" id="{C0880EB1-6D68-4FA2-9218-5AEA9192C0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4046" y="972523"/>
            <a:ext cx="7021476" cy="4271069"/>
          </a:xfrm>
          <a:prstGeom prst="rect">
            <a:avLst/>
          </a:prstGeom>
        </p:spPr>
      </p:pic>
      <p:pic>
        <p:nvPicPr>
          <p:cNvPr id="91" name="Picture 90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30" t="59293" r="90224" b="31585"/>
          <a:stretch/>
        </p:blipFill>
        <p:spPr bwMode="auto">
          <a:xfrm>
            <a:off x="8832487" y="936228"/>
            <a:ext cx="1103035" cy="112371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92" name="Rectangle 91"/>
          <p:cNvSpPr/>
          <p:nvPr/>
        </p:nvSpPr>
        <p:spPr>
          <a:xfrm>
            <a:off x="8610600" y="838200"/>
            <a:ext cx="1484421" cy="1319166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2B9FBA35-A25C-46F8-8EEF-57732EC88F7F}"/>
              </a:ext>
            </a:extLst>
          </p:cNvPr>
          <p:cNvSpPr txBox="1"/>
          <p:nvPr/>
        </p:nvSpPr>
        <p:spPr>
          <a:xfrm>
            <a:off x="2629759" y="320330"/>
            <a:ext cx="6589689" cy="646331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en-IN" dirty="0"/>
              <a:t>You will see a summary grade card.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n-IN" dirty="0"/>
              <a:t>You can also see the correct answers to individual questions</a:t>
            </a:r>
          </a:p>
        </p:txBody>
      </p:sp>
    </p:spTree>
    <p:extLst>
      <p:ext uri="{BB962C8B-B14F-4D97-AF65-F5344CB8AC3E}">
        <p14:creationId xmlns:p14="http://schemas.microsoft.com/office/powerpoint/2010/main" val="245365289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1" name="shadow"/>
          <p:cNvSpPr/>
          <p:nvPr/>
        </p:nvSpPr>
        <p:spPr>
          <a:xfrm>
            <a:off x="2362200" y="5791200"/>
            <a:ext cx="8212615" cy="747664"/>
          </a:xfrm>
          <a:prstGeom prst="ellipse">
            <a:avLst/>
          </a:prstGeom>
          <a:gradFill flip="none" rotWithShape="1">
            <a:gsLst>
              <a:gs pos="11000">
                <a:schemeClr val="tx1">
                  <a:lumMod val="65000"/>
                  <a:lumOff val="35000"/>
                </a:schemeClr>
              </a:gs>
              <a:gs pos="76000">
                <a:schemeClr val="tx1">
                  <a:lumMod val="83000"/>
                  <a:lumOff val="17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81" name="School_Board"/>
          <p:cNvGrpSpPr>
            <a:grpSpLocks noChangeAspect="1"/>
          </p:cNvGrpSpPr>
          <p:nvPr/>
        </p:nvGrpSpPr>
        <p:grpSpPr bwMode="auto">
          <a:xfrm>
            <a:off x="2286616" y="231588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4382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3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4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5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6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7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8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9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0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1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2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3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4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5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6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7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8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9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0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1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2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3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9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0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1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2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3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4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5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6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7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8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9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0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1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2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3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4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5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6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7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8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0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1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2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3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4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5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4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5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6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7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8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9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0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text"/>
          <p:cNvSpPr>
            <a:spLocks noGrp="1"/>
          </p:cNvSpPr>
          <p:nvPr>
            <p:ph type="subTitle" idx="1"/>
          </p:nvPr>
        </p:nvSpPr>
        <p:spPr>
          <a:xfrm>
            <a:off x="2981741" y="1059918"/>
            <a:ext cx="7074346" cy="3725445"/>
          </a:xfrm>
        </p:spPr>
        <p:txBody>
          <a:bodyPr/>
          <a:lstStyle/>
          <a:p>
            <a:pPr algn="l"/>
            <a:r>
              <a:rPr lang="en-US" sz="2800" b="1" dirty="0">
                <a:solidFill>
                  <a:schemeClr val="bg1"/>
                </a:solidFill>
                <a:latin typeface="Comic Sans MS" pitchFamily="66" charset="0"/>
              </a:rPr>
              <a:t>Hello friends</a:t>
            </a:r>
          </a:p>
          <a:p>
            <a:pPr algn="l"/>
            <a:endParaRPr lang="en-US" sz="2800" b="1" dirty="0">
              <a:solidFill>
                <a:schemeClr val="bg1"/>
              </a:solidFill>
              <a:latin typeface="Comic Sans MS" pitchFamily="66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Today I will show you how to identify the different icons in PLMS_JUMBO.</a:t>
            </a:r>
          </a:p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This video will help you in identifying the type of content and how to access the correct User help file. </a:t>
            </a:r>
          </a:p>
        </p:txBody>
      </p:sp>
      <p:grpSp>
        <p:nvGrpSpPr>
          <p:cNvPr id="185" name="Pencil"/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6" name="AutoShape 3"/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"/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6"/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"/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8"/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"/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0"/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"/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"/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3"/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4"/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5"/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6"/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7"/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8"/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"/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"/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0"/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2"/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3"/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4"/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5"/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6"/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7"/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8"/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9"/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"/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1"/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2"/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Oval 33"/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Oval 34"/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5"/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36"/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7"/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8"/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9"/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0"/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1"/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2"/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3"/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4"/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7" name="chalk"/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6697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School_Board">
            <a:extLst>
              <a:ext uri="{FF2B5EF4-FFF2-40B4-BE49-F238E27FC236}">
                <a16:creationId xmlns:a16="http://schemas.microsoft.com/office/drawing/2014/main" id="{9C5FFD2C-C3C7-4170-B6B2-D879D45BA10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86000" y="191254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2" name="AutoShape 1402">
              <a:extLst>
                <a:ext uri="{FF2B5EF4-FFF2-40B4-BE49-F238E27FC236}">
                  <a16:creationId xmlns:a16="http://schemas.microsoft.com/office/drawing/2014/main" id="{3E2243B4-04FA-4202-AACC-CE3AA476A81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04">
              <a:extLst>
                <a:ext uri="{FF2B5EF4-FFF2-40B4-BE49-F238E27FC236}">
                  <a16:creationId xmlns:a16="http://schemas.microsoft.com/office/drawing/2014/main" id="{1E8E709E-57CC-4861-A749-1733AD0E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05">
              <a:extLst>
                <a:ext uri="{FF2B5EF4-FFF2-40B4-BE49-F238E27FC236}">
                  <a16:creationId xmlns:a16="http://schemas.microsoft.com/office/drawing/2014/main" id="{968ED93F-0061-4FFE-AFE7-A0F8F4A0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6">
              <a:extLst>
                <a:ext uri="{FF2B5EF4-FFF2-40B4-BE49-F238E27FC236}">
                  <a16:creationId xmlns:a16="http://schemas.microsoft.com/office/drawing/2014/main" id="{A488DE49-84BD-43AE-94A9-F7CE3D52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7">
              <a:extLst>
                <a:ext uri="{FF2B5EF4-FFF2-40B4-BE49-F238E27FC236}">
                  <a16:creationId xmlns:a16="http://schemas.microsoft.com/office/drawing/2014/main" id="{279B2FDC-E3F7-45E0-8B87-F38897FB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8">
              <a:extLst>
                <a:ext uri="{FF2B5EF4-FFF2-40B4-BE49-F238E27FC236}">
                  <a16:creationId xmlns:a16="http://schemas.microsoft.com/office/drawing/2014/main" id="{6D6F7EBC-86F5-4A86-A5F9-B3B2F5978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9">
              <a:extLst>
                <a:ext uri="{FF2B5EF4-FFF2-40B4-BE49-F238E27FC236}">
                  <a16:creationId xmlns:a16="http://schemas.microsoft.com/office/drawing/2014/main" id="{5AE61F78-7285-485B-94BD-714E22E3F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10">
              <a:extLst>
                <a:ext uri="{FF2B5EF4-FFF2-40B4-BE49-F238E27FC236}">
                  <a16:creationId xmlns:a16="http://schemas.microsoft.com/office/drawing/2014/main" id="{AAD295F3-DC4C-4414-85FC-4A8BD157B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11">
              <a:extLst>
                <a:ext uri="{FF2B5EF4-FFF2-40B4-BE49-F238E27FC236}">
                  <a16:creationId xmlns:a16="http://schemas.microsoft.com/office/drawing/2014/main" id="{3B610D06-1684-4D11-9C43-D474D0C7A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2">
              <a:extLst>
                <a:ext uri="{FF2B5EF4-FFF2-40B4-BE49-F238E27FC236}">
                  <a16:creationId xmlns:a16="http://schemas.microsoft.com/office/drawing/2014/main" id="{E2EB25C7-A5D5-4383-8206-68708142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3">
              <a:extLst>
                <a:ext uri="{FF2B5EF4-FFF2-40B4-BE49-F238E27FC236}">
                  <a16:creationId xmlns:a16="http://schemas.microsoft.com/office/drawing/2014/main" id="{82124636-15A9-4B6C-80CE-FB5AB673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4">
              <a:extLst>
                <a:ext uri="{FF2B5EF4-FFF2-40B4-BE49-F238E27FC236}">
                  <a16:creationId xmlns:a16="http://schemas.microsoft.com/office/drawing/2014/main" id="{E7F85CE4-EFA8-4825-AA69-634852005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5">
              <a:extLst>
                <a:ext uri="{FF2B5EF4-FFF2-40B4-BE49-F238E27FC236}">
                  <a16:creationId xmlns:a16="http://schemas.microsoft.com/office/drawing/2014/main" id="{BD429DE2-FC6F-4AB2-AC0F-F8E795851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6">
              <a:extLst>
                <a:ext uri="{FF2B5EF4-FFF2-40B4-BE49-F238E27FC236}">
                  <a16:creationId xmlns:a16="http://schemas.microsoft.com/office/drawing/2014/main" id="{9C18002C-2A6C-4AE7-81CA-68568873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7">
              <a:extLst>
                <a:ext uri="{FF2B5EF4-FFF2-40B4-BE49-F238E27FC236}">
                  <a16:creationId xmlns:a16="http://schemas.microsoft.com/office/drawing/2014/main" id="{03410AB5-63D9-4F72-97EB-436E6A772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8">
              <a:extLst>
                <a:ext uri="{FF2B5EF4-FFF2-40B4-BE49-F238E27FC236}">
                  <a16:creationId xmlns:a16="http://schemas.microsoft.com/office/drawing/2014/main" id="{31AF3BC4-6F7D-4A6E-96DF-02CB4B52E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9">
              <a:extLst>
                <a:ext uri="{FF2B5EF4-FFF2-40B4-BE49-F238E27FC236}">
                  <a16:creationId xmlns:a16="http://schemas.microsoft.com/office/drawing/2014/main" id="{B1ECAB95-5D18-4B07-94A2-C8152893E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20">
              <a:extLst>
                <a:ext uri="{FF2B5EF4-FFF2-40B4-BE49-F238E27FC236}">
                  <a16:creationId xmlns:a16="http://schemas.microsoft.com/office/drawing/2014/main" id="{8520B302-AAE9-4946-9A30-61C3B61B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21">
              <a:extLst>
                <a:ext uri="{FF2B5EF4-FFF2-40B4-BE49-F238E27FC236}">
                  <a16:creationId xmlns:a16="http://schemas.microsoft.com/office/drawing/2014/main" id="{05029CF6-95CD-4678-AF1C-2876E417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2">
              <a:extLst>
                <a:ext uri="{FF2B5EF4-FFF2-40B4-BE49-F238E27FC236}">
                  <a16:creationId xmlns:a16="http://schemas.microsoft.com/office/drawing/2014/main" id="{5B760D0A-BCB2-4306-A720-114F66C91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3">
              <a:extLst>
                <a:ext uri="{FF2B5EF4-FFF2-40B4-BE49-F238E27FC236}">
                  <a16:creationId xmlns:a16="http://schemas.microsoft.com/office/drawing/2014/main" id="{877E779B-7600-4F7C-8E05-1C3A586C9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4">
              <a:extLst>
                <a:ext uri="{FF2B5EF4-FFF2-40B4-BE49-F238E27FC236}">
                  <a16:creationId xmlns:a16="http://schemas.microsoft.com/office/drawing/2014/main" id="{FD86BBE6-D390-42B1-8C9A-0012B224A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5">
              <a:extLst>
                <a:ext uri="{FF2B5EF4-FFF2-40B4-BE49-F238E27FC236}">
                  <a16:creationId xmlns:a16="http://schemas.microsoft.com/office/drawing/2014/main" id="{27235D87-DA38-4F8D-B7F9-DDEDE5599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6">
              <a:extLst>
                <a:ext uri="{FF2B5EF4-FFF2-40B4-BE49-F238E27FC236}">
                  <a16:creationId xmlns:a16="http://schemas.microsoft.com/office/drawing/2014/main" id="{208B6B64-CE65-43FF-9A86-E5A387A2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7">
              <a:extLst>
                <a:ext uri="{FF2B5EF4-FFF2-40B4-BE49-F238E27FC236}">
                  <a16:creationId xmlns:a16="http://schemas.microsoft.com/office/drawing/2014/main" id="{6399DA4A-3EA2-43EC-B179-494C7876E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8">
              <a:extLst>
                <a:ext uri="{FF2B5EF4-FFF2-40B4-BE49-F238E27FC236}">
                  <a16:creationId xmlns:a16="http://schemas.microsoft.com/office/drawing/2014/main" id="{98425299-D2C7-447E-863F-CF05C666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9">
              <a:extLst>
                <a:ext uri="{FF2B5EF4-FFF2-40B4-BE49-F238E27FC236}">
                  <a16:creationId xmlns:a16="http://schemas.microsoft.com/office/drawing/2014/main" id="{1991E697-DC78-4938-AEF2-D736DC60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30">
              <a:extLst>
                <a:ext uri="{FF2B5EF4-FFF2-40B4-BE49-F238E27FC236}">
                  <a16:creationId xmlns:a16="http://schemas.microsoft.com/office/drawing/2014/main" id="{B7E374A2-97DB-48E5-9349-4ED8A4477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31">
              <a:extLst>
                <a:ext uri="{FF2B5EF4-FFF2-40B4-BE49-F238E27FC236}">
                  <a16:creationId xmlns:a16="http://schemas.microsoft.com/office/drawing/2014/main" id="{5D7441A8-92F3-4F39-8902-6F0018360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2">
              <a:extLst>
                <a:ext uri="{FF2B5EF4-FFF2-40B4-BE49-F238E27FC236}">
                  <a16:creationId xmlns:a16="http://schemas.microsoft.com/office/drawing/2014/main" id="{B8AD5C02-4634-4550-9EE4-E64473A94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3">
              <a:extLst>
                <a:ext uri="{FF2B5EF4-FFF2-40B4-BE49-F238E27FC236}">
                  <a16:creationId xmlns:a16="http://schemas.microsoft.com/office/drawing/2014/main" id="{0008808A-7C23-4D66-9A9E-8A3DD08E7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4">
              <a:extLst>
                <a:ext uri="{FF2B5EF4-FFF2-40B4-BE49-F238E27FC236}">
                  <a16:creationId xmlns:a16="http://schemas.microsoft.com/office/drawing/2014/main" id="{2C9A92E2-82BD-4CEF-AFF8-EF5878F1E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5">
              <a:extLst>
                <a:ext uri="{FF2B5EF4-FFF2-40B4-BE49-F238E27FC236}">
                  <a16:creationId xmlns:a16="http://schemas.microsoft.com/office/drawing/2014/main" id="{B8CA3B3D-8030-47B4-BEE9-EED0D02C49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6">
              <a:extLst>
                <a:ext uri="{FF2B5EF4-FFF2-40B4-BE49-F238E27FC236}">
                  <a16:creationId xmlns:a16="http://schemas.microsoft.com/office/drawing/2014/main" id="{28DD2E05-612A-44AF-8184-C97659814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7">
              <a:extLst>
                <a:ext uri="{FF2B5EF4-FFF2-40B4-BE49-F238E27FC236}">
                  <a16:creationId xmlns:a16="http://schemas.microsoft.com/office/drawing/2014/main" id="{07DB39BB-8C17-4917-A92F-94ADE9F16D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8">
              <a:extLst>
                <a:ext uri="{FF2B5EF4-FFF2-40B4-BE49-F238E27FC236}">
                  <a16:creationId xmlns:a16="http://schemas.microsoft.com/office/drawing/2014/main" id="{53405C5B-A312-4865-9BC9-A0482BE77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1439">
              <a:extLst>
                <a:ext uri="{FF2B5EF4-FFF2-40B4-BE49-F238E27FC236}">
                  <a16:creationId xmlns:a16="http://schemas.microsoft.com/office/drawing/2014/main" id="{21F033DF-D781-4ACF-B2A8-AB35A1D5B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40">
              <a:extLst>
                <a:ext uri="{FF2B5EF4-FFF2-40B4-BE49-F238E27FC236}">
                  <a16:creationId xmlns:a16="http://schemas.microsoft.com/office/drawing/2014/main" id="{12C7EFD3-D075-4398-B394-F6A0EA5DF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441">
              <a:extLst>
                <a:ext uri="{FF2B5EF4-FFF2-40B4-BE49-F238E27FC236}">
                  <a16:creationId xmlns:a16="http://schemas.microsoft.com/office/drawing/2014/main" id="{5AB5E822-E976-465B-A3D9-D965F33F5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2">
              <a:extLst>
                <a:ext uri="{FF2B5EF4-FFF2-40B4-BE49-F238E27FC236}">
                  <a16:creationId xmlns:a16="http://schemas.microsoft.com/office/drawing/2014/main" id="{7BEEFBA5-B777-453F-8963-C51C3FD7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3">
              <a:extLst>
                <a:ext uri="{FF2B5EF4-FFF2-40B4-BE49-F238E27FC236}">
                  <a16:creationId xmlns:a16="http://schemas.microsoft.com/office/drawing/2014/main" id="{97BF3C3F-5214-4C7B-81E4-560D30D1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4">
              <a:extLst>
                <a:ext uri="{FF2B5EF4-FFF2-40B4-BE49-F238E27FC236}">
                  <a16:creationId xmlns:a16="http://schemas.microsoft.com/office/drawing/2014/main" id="{3A99FCB1-4A73-42B4-8552-A8AC89503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5">
              <a:extLst>
                <a:ext uri="{FF2B5EF4-FFF2-40B4-BE49-F238E27FC236}">
                  <a16:creationId xmlns:a16="http://schemas.microsoft.com/office/drawing/2014/main" id="{70996944-67C0-4B1C-95A4-054634377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6">
              <a:extLst>
                <a:ext uri="{FF2B5EF4-FFF2-40B4-BE49-F238E27FC236}">
                  <a16:creationId xmlns:a16="http://schemas.microsoft.com/office/drawing/2014/main" id="{D32CC887-61E2-469F-89DC-47C4020F4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7">
              <a:extLst>
                <a:ext uri="{FF2B5EF4-FFF2-40B4-BE49-F238E27FC236}">
                  <a16:creationId xmlns:a16="http://schemas.microsoft.com/office/drawing/2014/main" id="{A6CAA1F1-2847-4E7E-B1EA-52D9E4623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8">
              <a:extLst>
                <a:ext uri="{FF2B5EF4-FFF2-40B4-BE49-F238E27FC236}">
                  <a16:creationId xmlns:a16="http://schemas.microsoft.com/office/drawing/2014/main" id="{E87CA55E-749A-41FC-AC5F-7A85C5162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9">
              <a:extLst>
                <a:ext uri="{FF2B5EF4-FFF2-40B4-BE49-F238E27FC236}">
                  <a16:creationId xmlns:a16="http://schemas.microsoft.com/office/drawing/2014/main" id="{6C6C93E8-FFC9-4410-BB5B-C91CD0B5F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51">
              <a:extLst>
                <a:ext uri="{FF2B5EF4-FFF2-40B4-BE49-F238E27FC236}">
                  <a16:creationId xmlns:a16="http://schemas.microsoft.com/office/drawing/2014/main" id="{E2B6B109-A9B4-4097-87C2-6FC2E5D1E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52">
              <a:extLst>
                <a:ext uri="{FF2B5EF4-FFF2-40B4-BE49-F238E27FC236}">
                  <a16:creationId xmlns:a16="http://schemas.microsoft.com/office/drawing/2014/main" id="{A47D9734-7F3F-43BF-BD0E-45342983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3">
              <a:extLst>
                <a:ext uri="{FF2B5EF4-FFF2-40B4-BE49-F238E27FC236}">
                  <a16:creationId xmlns:a16="http://schemas.microsoft.com/office/drawing/2014/main" id="{9A2DDDDC-81B4-454C-B365-F425D9D2C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4">
              <a:extLst>
                <a:ext uri="{FF2B5EF4-FFF2-40B4-BE49-F238E27FC236}">
                  <a16:creationId xmlns:a16="http://schemas.microsoft.com/office/drawing/2014/main" id="{753BB501-FBE0-4104-A9B0-4EC17230B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5">
              <a:extLst>
                <a:ext uri="{FF2B5EF4-FFF2-40B4-BE49-F238E27FC236}">
                  <a16:creationId xmlns:a16="http://schemas.microsoft.com/office/drawing/2014/main" id="{316697AC-D542-4528-85AF-9519F12C5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6">
              <a:extLst>
                <a:ext uri="{FF2B5EF4-FFF2-40B4-BE49-F238E27FC236}">
                  <a16:creationId xmlns:a16="http://schemas.microsoft.com/office/drawing/2014/main" id="{F1F31F2A-45D1-4F2D-BDC8-8D9B93FE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8">
              <a:extLst>
                <a:ext uri="{FF2B5EF4-FFF2-40B4-BE49-F238E27FC236}">
                  <a16:creationId xmlns:a16="http://schemas.microsoft.com/office/drawing/2014/main" id="{99D43C85-0C8E-4233-91D3-A812F2A1D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9">
              <a:extLst>
                <a:ext uri="{FF2B5EF4-FFF2-40B4-BE49-F238E27FC236}">
                  <a16:creationId xmlns:a16="http://schemas.microsoft.com/office/drawing/2014/main" id="{2C4AA17D-8C2C-4D89-9FA4-105745E4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60">
              <a:extLst>
                <a:ext uri="{FF2B5EF4-FFF2-40B4-BE49-F238E27FC236}">
                  <a16:creationId xmlns:a16="http://schemas.microsoft.com/office/drawing/2014/main" id="{188A25C2-B167-40EE-8622-F9CDC065B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61">
              <a:extLst>
                <a:ext uri="{FF2B5EF4-FFF2-40B4-BE49-F238E27FC236}">
                  <a16:creationId xmlns:a16="http://schemas.microsoft.com/office/drawing/2014/main" id="{07B85AC1-605C-4A6F-9E9D-5DBC7CBD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2">
              <a:extLst>
                <a:ext uri="{FF2B5EF4-FFF2-40B4-BE49-F238E27FC236}">
                  <a16:creationId xmlns:a16="http://schemas.microsoft.com/office/drawing/2014/main" id="{52B991B2-3DA3-4AE8-B25E-EBD192943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3">
              <a:extLst>
                <a:ext uri="{FF2B5EF4-FFF2-40B4-BE49-F238E27FC236}">
                  <a16:creationId xmlns:a16="http://schemas.microsoft.com/office/drawing/2014/main" id="{E3744989-710C-4D16-899A-60D1EE8AB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4">
              <a:extLst>
                <a:ext uri="{FF2B5EF4-FFF2-40B4-BE49-F238E27FC236}">
                  <a16:creationId xmlns:a16="http://schemas.microsoft.com/office/drawing/2014/main" id="{C6960CBA-4D18-4535-B6A5-0B72C8EEF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5">
              <a:extLst>
                <a:ext uri="{FF2B5EF4-FFF2-40B4-BE49-F238E27FC236}">
                  <a16:creationId xmlns:a16="http://schemas.microsoft.com/office/drawing/2014/main" id="{D551245D-02D4-4187-B7E7-840F4123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6">
              <a:extLst>
                <a:ext uri="{FF2B5EF4-FFF2-40B4-BE49-F238E27FC236}">
                  <a16:creationId xmlns:a16="http://schemas.microsoft.com/office/drawing/2014/main" id="{5EF8B9B4-344A-4CBF-8B06-2FFF917D0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7">
              <a:extLst>
                <a:ext uri="{FF2B5EF4-FFF2-40B4-BE49-F238E27FC236}">
                  <a16:creationId xmlns:a16="http://schemas.microsoft.com/office/drawing/2014/main" id="{4F6A522F-8E8E-4575-87FD-7A4A0B3F0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8">
              <a:extLst>
                <a:ext uri="{FF2B5EF4-FFF2-40B4-BE49-F238E27FC236}">
                  <a16:creationId xmlns:a16="http://schemas.microsoft.com/office/drawing/2014/main" id="{E1636446-E150-46AD-8A2C-E78E9931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9">
              <a:extLst>
                <a:ext uri="{FF2B5EF4-FFF2-40B4-BE49-F238E27FC236}">
                  <a16:creationId xmlns:a16="http://schemas.microsoft.com/office/drawing/2014/main" id="{959B55BE-A614-4372-9E73-AAF96E654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70">
              <a:extLst>
                <a:ext uri="{FF2B5EF4-FFF2-40B4-BE49-F238E27FC236}">
                  <a16:creationId xmlns:a16="http://schemas.microsoft.com/office/drawing/2014/main" id="{B939F09F-1BBC-4369-855E-161A759C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71">
              <a:extLst>
                <a:ext uri="{FF2B5EF4-FFF2-40B4-BE49-F238E27FC236}">
                  <a16:creationId xmlns:a16="http://schemas.microsoft.com/office/drawing/2014/main" id="{BF5C79F4-097A-45DC-8C9E-D5D4DC46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2">
              <a:extLst>
                <a:ext uri="{FF2B5EF4-FFF2-40B4-BE49-F238E27FC236}">
                  <a16:creationId xmlns:a16="http://schemas.microsoft.com/office/drawing/2014/main" id="{7E256442-2BAB-40AA-8CBE-223836245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3">
              <a:extLst>
                <a:ext uri="{FF2B5EF4-FFF2-40B4-BE49-F238E27FC236}">
                  <a16:creationId xmlns:a16="http://schemas.microsoft.com/office/drawing/2014/main" id="{80690CF5-9543-41F8-A915-B3A0B548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5">
              <a:extLst>
                <a:ext uri="{FF2B5EF4-FFF2-40B4-BE49-F238E27FC236}">
                  <a16:creationId xmlns:a16="http://schemas.microsoft.com/office/drawing/2014/main" id="{86D08062-3548-4D3B-B565-DDDA9C6E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6">
              <a:extLst>
                <a:ext uri="{FF2B5EF4-FFF2-40B4-BE49-F238E27FC236}">
                  <a16:creationId xmlns:a16="http://schemas.microsoft.com/office/drawing/2014/main" id="{D1F6D434-2FDB-424F-9ED1-C0D03ADCC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7">
              <a:extLst>
                <a:ext uri="{FF2B5EF4-FFF2-40B4-BE49-F238E27FC236}">
                  <a16:creationId xmlns:a16="http://schemas.microsoft.com/office/drawing/2014/main" id="{D0BC7110-B027-4CB1-BD08-0DED63502C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8">
              <a:extLst>
                <a:ext uri="{FF2B5EF4-FFF2-40B4-BE49-F238E27FC236}">
                  <a16:creationId xmlns:a16="http://schemas.microsoft.com/office/drawing/2014/main" id="{D71EB313-2477-4B62-92BD-FBB2231B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9">
              <a:extLst>
                <a:ext uri="{FF2B5EF4-FFF2-40B4-BE49-F238E27FC236}">
                  <a16:creationId xmlns:a16="http://schemas.microsoft.com/office/drawing/2014/main" id="{7ACAFB0C-2895-4BE1-B647-C93DE65C3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80">
              <a:extLst>
                <a:ext uri="{FF2B5EF4-FFF2-40B4-BE49-F238E27FC236}">
                  <a16:creationId xmlns:a16="http://schemas.microsoft.com/office/drawing/2014/main" id="{7DBD4AC1-3D64-4E93-A342-C9C2DCBB9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81">
              <a:extLst>
                <a:ext uri="{FF2B5EF4-FFF2-40B4-BE49-F238E27FC236}">
                  <a16:creationId xmlns:a16="http://schemas.microsoft.com/office/drawing/2014/main" id="{F0090341-BEBE-4B19-854C-0AF28D148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Pencil">
            <a:extLst>
              <a:ext uri="{FF2B5EF4-FFF2-40B4-BE49-F238E27FC236}">
                <a16:creationId xmlns:a16="http://schemas.microsoft.com/office/drawing/2014/main" id="{6453B46B-5E97-4077-842E-95A6D9745C4A}"/>
              </a:ext>
            </a:extLst>
          </p:cNvPr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0" name="AutoShape 3">
              <a:extLst>
                <a:ext uri="{FF2B5EF4-FFF2-40B4-BE49-F238E27FC236}">
                  <a16:creationId xmlns:a16="http://schemas.microsoft.com/office/drawing/2014/main" id="{5E5C5D94-A259-473C-A421-93D34BFE389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5">
              <a:extLst>
                <a:ext uri="{FF2B5EF4-FFF2-40B4-BE49-F238E27FC236}">
                  <a16:creationId xmlns:a16="http://schemas.microsoft.com/office/drawing/2014/main" id="{9FA2EC0D-9AF0-4B5F-AECD-A3C7084AA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6">
              <a:extLst>
                <a:ext uri="{FF2B5EF4-FFF2-40B4-BE49-F238E27FC236}">
                  <a16:creationId xmlns:a16="http://schemas.microsoft.com/office/drawing/2014/main" id="{42B4A96B-5DF8-431E-9BB9-973EEAFBA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7">
              <a:extLst>
                <a:ext uri="{FF2B5EF4-FFF2-40B4-BE49-F238E27FC236}">
                  <a16:creationId xmlns:a16="http://schemas.microsoft.com/office/drawing/2014/main" id="{452AE0A6-39A2-41B8-A321-BFD258EA1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">
              <a:extLst>
                <a:ext uri="{FF2B5EF4-FFF2-40B4-BE49-F238E27FC236}">
                  <a16:creationId xmlns:a16="http://schemas.microsoft.com/office/drawing/2014/main" id="{20B2DE92-966F-4022-81E4-C3DDB8865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">
              <a:extLst>
                <a:ext uri="{FF2B5EF4-FFF2-40B4-BE49-F238E27FC236}">
                  <a16:creationId xmlns:a16="http://schemas.microsoft.com/office/drawing/2014/main" id="{6E0F2F96-B459-4474-997B-E5B47509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">
              <a:extLst>
                <a:ext uri="{FF2B5EF4-FFF2-40B4-BE49-F238E27FC236}">
                  <a16:creationId xmlns:a16="http://schemas.microsoft.com/office/drawing/2014/main" id="{3ABF6432-8AD0-4B5C-814B-3A1BCE7B2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1">
              <a:extLst>
                <a:ext uri="{FF2B5EF4-FFF2-40B4-BE49-F238E27FC236}">
                  <a16:creationId xmlns:a16="http://schemas.microsoft.com/office/drawing/2014/main" id="{E5E493F7-A026-435B-86D2-6670568D6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2">
              <a:extLst>
                <a:ext uri="{FF2B5EF4-FFF2-40B4-BE49-F238E27FC236}">
                  <a16:creationId xmlns:a16="http://schemas.microsoft.com/office/drawing/2014/main" id="{04372246-BBBB-47E4-B234-065FBBEB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3">
              <a:extLst>
                <a:ext uri="{FF2B5EF4-FFF2-40B4-BE49-F238E27FC236}">
                  <a16:creationId xmlns:a16="http://schemas.microsoft.com/office/drawing/2014/main" id="{82A3F761-A151-4B33-978E-865BFF9CE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4">
              <a:extLst>
                <a:ext uri="{FF2B5EF4-FFF2-40B4-BE49-F238E27FC236}">
                  <a16:creationId xmlns:a16="http://schemas.microsoft.com/office/drawing/2014/main" id="{168BEE69-5EF9-4770-AF12-A1F353160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5">
              <a:extLst>
                <a:ext uri="{FF2B5EF4-FFF2-40B4-BE49-F238E27FC236}">
                  <a16:creationId xmlns:a16="http://schemas.microsoft.com/office/drawing/2014/main" id="{E0932096-F491-4BA3-A23A-F62609EBA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6">
              <a:extLst>
                <a:ext uri="{FF2B5EF4-FFF2-40B4-BE49-F238E27FC236}">
                  <a16:creationId xmlns:a16="http://schemas.microsoft.com/office/drawing/2014/main" id="{89E2B4BF-1AF1-4131-B3C7-B67F9D93F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7">
              <a:extLst>
                <a:ext uri="{FF2B5EF4-FFF2-40B4-BE49-F238E27FC236}">
                  <a16:creationId xmlns:a16="http://schemas.microsoft.com/office/drawing/2014/main" id="{FD38D827-DAA0-4A8C-81E2-62883437B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8">
              <a:extLst>
                <a:ext uri="{FF2B5EF4-FFF2-40B4-BE49-F238E27FC236}">
                  <a16:creationId xmlns:a16="http://schemas.microsoft.com/office/drawing/2014/main" id="{5ED8D9A9-6347-4CA7-8F33-36A91E4DF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9">
              <a:extLst>
                <a:ext uri="{FF2B5EF4-FFF2-40B4-BE49-F238E27FC236}">
                  <a16:creationId xmlns:a16="http://schemas.microsoft.com/office/drawing/2014/main" id="{B925549B-E2EA-40FF-A178-E74BEBAC1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9">
              <a:extLst>
                <a:ext uri="{FF2B5EF4-FFF2-40B4-BE49-F238E27FC236}">
                  <a16:creationId xmlns:a16="http://schemas.microsoft.com/office/drawing/2014/main" id="{6E965CA1-3CE3-405B-98F6-48E43B9EC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0">
              <a:extLst>
                <a:ext uri="{FF2B5EF4-FFF2-40B4-BE49-F238E27FC236}">
                  <a16:creationId xmlns:a16="http://schemas.microsoft.com/office/drawing/2014/main" id="{AF1856E5-4BDE-4719-AB6A-B73DEC097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2">
              <a:extLst>
                <a:ext uri="{FF2B5EF4-FFF2-40B4-BE49-F238E27FC236}">
                  <a16:creationId xmlns:a16="http://schemas.microsoft.com/office/drawing/2014/main" id="{0EB92795-E234-48F2-99DA-79FB21D11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3">
              <a:extLst>
                <a:ext uri="{FF2B5EF4-FFF2-40B4-BE49-F238E27FC236}">
                  <a16:creationId xmlns:a16="http://schemas.microsoft.com/office/drawing/2014/main" id="{9B4B4B2E-5486-4DEC-A6B3-312CFA2F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4">
              <a:extLst>
                <a:ext uri="{FF2B5EF4-FFF2-40B4-BE49-F238E27FC236}">
                  <a16:creationId xmlns:a16="http://schemas.microsoft.com/office/drawing/2014/main" id="{E241B9CC-A99B-45D5-85C3-1BCA07EB3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5">
              <a:extLst>
                <a:ext uri="{FF2B5EF4-FFF2-40B4-BE49-F238E27FC236}">
                  <a16:creationId xmlns:a16="http://schemas.microsoft.com/office/drawing/2014/main" id="{5EC483F3-62D9-4181-BB2E-F3A975930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6">
              <a:extLst>
                <a:ext uri="{FF2B5EF4-FFF2-40B4-BE49-F238E27FC236}">
                  <a16:creationId xmlns:a16="http://schemas.microsoft.com/office/drawing/2014/main" id="{711B59E1-1353-47F3-AD1E-30E79FC3D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7">
              <a:extLst>
                <a:ext uri="{FF2B5EF4-FFF2-40B4-BE49-F238E27FC236}">
                  <a16:creationId xmlns:a16="http://schemas.microsoft.com/office/drawing/2014/main" id="{04202744-5D0B-4723-9800-6E6779F84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8">
              <a:extLst>
                <a:ext uri="{FF2B5EF4-FFF2-40B4-BE49-F238E27FC236}">
                  <a16:creationId xmlns:a16="http://schemas.microsoft.com/office/drawing/2014/main" id="{994891F3-9972-4310-A54E-52964F037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9">
              <a:extLst>
                <a:ext uri="{FF2B5EF4-FFF2-40B4-BE49-F238E27FC236}">
                  <a16:creationId xmlns:a16="http://schemas.microsoft.com/office/drawing/2014/main" id="{B1797E4F-8671-4839-877F-C8D102AE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0">
              <a:extLst>
                <a:ext uri="{FF2B5EF4-FFF2-40B4-BE49-F238E27FC236}">
                  <a16:creationId xmlns:a16="http://schemas.microsoft.com/office/drawing/2014/main" id="{97BCB0F5-FF74-4925-883A-E57D90181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31">
              <a:extLst>
                <a:ext uri="{FF2B5EF4-FFF2-40B4-BE49-F238E27FC236}">
                  <a16:creationId xmlns:a16="http://schemas.microsoft.com/office/drawing/2014/main" id="{C118C6DD-9B87-4CFA-8C71-D35EEDA85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32">
              <a:extLst>
                <a:ext uri="{FF2B5EF4-FFF2-40B4-BE49-F238E27FC236}">
                  <a16:creationId xmlns:a16="http://schemas.microsoft.com/office/drawing/2014/main" id="{1FDBCE8E-183B-4D38-8B4B-CE6BB132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Oval 33">
              <a:extLst>
                <a:ext uri="{FF2B5EF4-FFF2-40B4-BE49-F238E27FC236}">
                  <a16:creationId xmlns:a16="http://schemas.microsoft.com/office/drawing/2014/main" id="{7635AD43-4FA7-43B7-8383-C8957444B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34">
              <a:extLst>
                <a:ext uri="{FF2B5EF4-FFF2-40B4-BE49-F238E27FC236}">
                  <a16:creationId xmlns:a16="http://schemas.microsoft.com/office/drawing/2014/main" id="{44E3F8E0-0645-4CE4-BBF5-C6F6F2064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35">
              <a:extLst>
                <a:ext uri="{FF2B5EF4-FFF2-40B4-BE49-F238E27FC236}">
                  <a16:creationId xmlns:a16="http://schemas.microsoft.com/office/drawing/2014/main" id="{4618D2B4-8267-40FB-ACB2-6307C6047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36">
              <a:extLst>
                <a:ext uri="{FF2B5EF4-FFF2-40B4-BE49-F238E27FC236}">
                  <a16:creationId xmlns:a16="http://schemas.microsoft.com/office/drawing/2014/main" id="{8E0872A0-B2E5-4649-8D39-F6578E5BA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7">
              <a:extLst>
                <a:ext uri="{FF2B5EF4-FFF2-40B4-BE49-F238E27FC236}">
                  <a16:creationId xmlns:a16="http://schemas.microsoft.com/office/drawing/2014/main" id="{EE24E6DE-B152-48F4-B1DE-DABCF5572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8">
              <a:extLst>
                <a:ext uri="{FF2B5EF4-FFF2-40B4-BE49-F238E27FC236}">
                  <a16:creationId xmlns:a16="http://schemas.microsoft.com/office/drawing/2014/main" id="{1AEDA121-69AA-44D5-8A8E-ED0E0ADF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9">
              <a:extLst>
                <a:ext uri="{FF2B5EF4-FFF2-40B4-BE49-F238E27FC236}">
                  <a16:creationId xmlns:a16="http://schemas.microsoft.com/office/drawing/2014/main" id="{5A7DAABE-5655-4736-A157-C2A05268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0">
              <a:extLst>
                <a:ext uri="{FF2B5EF4-FFF2-40B4-BE49-F238E27FC236}">
                  <a16:creationId xmlns:a16="http://schemas.microsoft.com/office/drawing/2014/main" id="{9F31B960-D58C-427D-A864-F4E51F259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1">
              <a:extLst>
                <a:ext uri="{FF2B5EF4-FFF2-40B4-BE49-F238E27FC236}">
                  <a16:creationId xmlns:a16="http://schemas.microsoft.com/office/drawing/2014/main" id="{2F76CED1-64A7-47F4-B0B3-8D3DA8806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2">
              <a:extLst>
                <a:ext uri="{FF2B5EF4-FFF2-40B4-BE49-F238E27FC236}">
                  <a16:creationId xmlns:a16="http://schemas.microsoft.com/office/drawing/2014/main" id="{4FABBEBE-2173-4903-97E4-C819282E4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3">
              <a:extLst>
                <a:ext uri="{FF2B5EF4-FFF2-40B4-BE49-F238E27FC236}">
                  <a16:creationId xmlns:a16="http://schemas.microsoft.com/office/drawing/2014/main" id="{BAEA04E5-8A21-42E0-91ED-1EFABDF28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4">
              <a:extLst>
                <a:ext uri="{FF2B5EF4-FFF2-40B4-BE49-F238E27FC236}">
                  <a16:creationId xmlns:a16="http://schemas.microsoft.com/office/drawing/2014/main" id="{47CB14AE-9872-47EA-878A-1F1BDFCE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1" name="chalk">
            <a:extLst>
              <a:ext uri="{FF2B5EF4-FFF2-40B4-BE49-F238E27FC236}">
                <a16:creationId xmlns:a16="http://schemas.microsoft.com/office/drawing/2014/main" id="{520F56E7-4ABA-4B04-801B-AC1BB73A2D17}"/>
              </a:ext>
            </a:extLst>
          </p:cNvPr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3" name="Picture 132">
            <a:extLst>
              <a:ext uri="{FF2B5EF4-FFF2-40B4-BE49-F238E27FC236}">
                <a16:creationId xmlns:a16="http://schemas.microsoft.com/office/drawing/2014/main" id="{318BFF62-874E-480B-8957-C9B898683EE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11795" y="1877543"/>
            <a:ext cx="2252924" cy="4505848"/>
          </a:xfrm>
          <a:prstGeom prst="rect">
            <a:avLst/>
          </a:prstGeom>
        </p:spPr>
      </p:pic>
      <p:sp>
        <p:nvSpPr>
          <p:cNvPr id="132" name="text">
            <a:extLst>
              <a:ext uri="{FF2B5EF4-FFF2-40B4-BE49-F238E27FC236}">
                <a16:creationId xmlns:a16="http://schemas.microsoft.com/office/drawing/2014/main" id="{DAF62A16-6736-46CB-AC55-FBE113800E4A}"/>
              </a:ext>
            </a:extLst>
          </p:cNvPr>
          <p:cNvSpPr txBox="1">
            <a:spLocks/>
          </p:cNvSpPr>
          <p:nvPr/>
        </p:nvSpPr>
        <p:spPr bwMode="auto">
          <a:xfrm>
            <a:off x="3506709" y="914400"/>
            <a:ext cx="5713491" cy="794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b="1" dirty="0">
                <a:solidFill>
                  <a:schemeClr val="bg1"/>
                </a:solidFill>
                <a:latin typeface="Comic Sans MS" pitchFamily="66" charset="0"/>
              </a:rPr>
              <a:t>Let us summarize</a:t>
            </a:r>
          </a:p>
        </p:txBody>
      </p:sp>
      <p:pic>
        <p:nvPicPr>
          <p:cNvPr id="135" name="Picture 134">
            <a:extLst>
              <a:ext uri="{FF2B5EF4-FFF2-40B4-BE49-F238E27FC236}">
                <a16:creationId xmlns:a16="http://schemas.microsoft.com/office/drawing/2014/main" id="{01102948-CBEC-4CD5-A9C0-C07130C69E04}"/>
              </a:ext>
            </a:extLst>
          </p:cNvPr>
          <p:cNvPicPr/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10" t="44470" r="90705" b="48974"/>
          <a:stretch/>
        </p:blipFill>
        <p:spPr bwMode="auto">
          <a:xfrm>
            <a:off x="3073164" y="3863773"/>
            <a:ext cx="956998" cy="75247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36" name="Picture 135" descr="Image result for h5p icon">
            <a:extLst>
              <a:ext uri="{FF2B5EF4-FFF2-40B4-BE49-F238E27FC236}">
                <a16:creationId xmlns:a16="http://schemas.microsoft.com/office/drawing/2014/main" id="{292440F6-DCCF-41CE-A501-6DF1A4308C13}"/>
              </a:ext>
            </a:extLst>
          </p:cNvPr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4842" y="2820697"/>
            <a:ext cx="896265" cy="75247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37" name="Picture 136">
            <a:extLst>
              <a:ext uri="{FF2B5EF4-FFF2-40B4-BE49-F238E27FC236}">
                <a16:creationId xmlns:a16="http://schemas.microsoft.com/office/drawing/2014/main" id="{09969EED-073C-4DF8-B5A7-809F70B2DCF6}"/>
              </a:ext>
            </a:extLst>
          </p:cNvPr>
          <p:cNvPicPr/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26" t="23404" r="92308" b="70638"/>
          <a:stretch/>
        </p:blipFill>
        <p:spPr bwMode="auto">
          <a:xfrm>
            <a:off x="3070898" y="1791877"/>
            <a:ext cx="949316" cy="73915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138" name="text">
            <a:extLst>
              <a:ext uri="{FF2B5EF4-FFF2-40B4-BE49-F238E27FC236}">
                <a16:creationId xmlns:a16="http://schemas.microsoft.com/office/drawing/2014/main" id="{4090726F-CBC3-4F2F-AE44-780E7D6E3EA1}"/>
              </a:ext>
            </a:extLst>
          </p:cNvPr>
          <p:cNvSpPr txBox="1">
            <a:spLocks/>
          </p:cNvSpPr>
          <p:nvPr/>
        </p:nvSpPr>
        <p:spPr bwMode="auto">
          <a:xfrm>
            <a:off x="4216646" y="1693850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139" name="text">
            <a:extLst>
              <a:ext uri="{FF2B5EF4-FFF2-40B4-BE49-F238E27FC236}">
                <a16:creationId xmlns:a16="http://schemas.microsoft.com/office/drawing/2014/main" id="{6807A267-CAA6-415C-879E-50FC3D888213}"/>
              </a:ext>
            </a:extLst>
          </p:cNvPr>
          <p:cNvSpPr txBox="1">
            <a:spLocks/>
          </p:cNvSpPr>
          <p:nvPr/>
        </p:nvSpPr>
        <p:spPr bwMode="auto">
          <a:xfrm>
            <a:off x="4142517" y="1818904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 All sources video formats represent this icon. It’s a passive video.</a:t>
            </a:r>
          </a:p>
        </p:txBody>
      </p:sp>
      <p:sp>
        <p:nvSpPr>
          <p:cNvPr id="140" name="text">
            <a:extLst>
              <a:ext uri="{FF2B5EF4-FFF2-40B4-BE49-F238E27FC236}">
                <a16:creationId xmlns:a16="http://schemas.microsoft.com/office/drawing/2014/main" id="{968C94B2-9316-4E6B-A05E-91A8D2977CD7}"/>
              </a:ext>
            </a:extLst>
          </p:cNvPr>
          <p:cNvSpPr txBox="1">
            <a:spLocks/>
          </p:cNvSpPr>
          <p:nvPr/>
        </p:nvSpPr>
        <p:spPr bwMode="auto">
          <a:xfrm>
            <a:off x="4206338" y="3684485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141" name="text">
            <a:extLst>
              <a:ext uri="{FF2B5EF4-FFF2-40B4-BE49-F238E27FC236}">
                <a16:creationId xmlns:a16="http://schemas.microsoft.com/office/drawing/2014/main" id="{A10C4B84-90AD-4697-B81A-1460C04AB4B5}"/>
              </a:ext>
            </a:extLst>
          </p:cNvPr>
          <p:cNvSpPr txBox="1">
            <a:spLocks/>
          </p:cNvSpPr>
          <p:nvPr/>
        </p:nvSpPr>
        <p:spPr bwMode="auto">
          <a:xfrm>
            <a:off x="4137033" y="2856347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 These are interactive modules, of sources from CIET-NCERT and PRAVINYA</a:t>
            </a:r>
          </a:p>
        </p:txBody>
      </p:sp>
      <p:sp>
        <p:nvSpPr>
          <p:cNvPr id="142" name="text">
            <a:extLst>
              <a:ext uri="{FF2B5EF4-FFF2-40B4-BE49-F238E27FC236}">
                <a16:creationId xmlns:a16="http://schemas.microsoft.com/office/drawing/2014/main" id="{7037F46A-E320-4ACD-AC66-F11155C4B517}"/>
              </a:ext>
            </a:extLst>
          </p:cNvPr>
          <p:cNvSpPr txBox="1">
            <a:spLocks/>
          </p:cNvSpPr>
          <p:nvPr/>
        </p:nvSpPr>
        <p:spPr bwMode="auto">
          <a:xfrm>
            <a:off x="4133148" y="3925342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342900" indent="-342900">
              <a:spcBef>
                <a:spcPct val="20000"/>
              </a:spcBef>
              <a:buFont typeface="Wingdings" panose="05000000000000000000" pitchFamily="2" charset="2"/>
              <a:buChar char="ü"/>
              <a:defRPr sz="2000" b="1">
                <a:solidFill>
                  <a:schemeClr val="bg1"/>
                </a:solidFill>
                <a:latin typeface="Comic Sans MS" pitchFamily="66" charset="0"/>
                <a:cs typeface="+mn-cs"/>
              </a:defRPr>
            </a:lvl1pPr>
            <a:lvl2pPr indent="0">
              <a:spcBef>
                <a:spcPct val="20000"/>
              </a:spcBef>
              <a:buFontTx/>
              <a:buNone/>
              <a:defRPr sz="2000">
                <a:latin typeface="Franklin Gothic Medium" pitchFamily="34" charset="0"/>
                <a:cs typeface="+mn-cs"/>
              </a:defRPr>
            </a:lvl2pPr>
            <a:lvl3pPr indent="0">
              <a:spcBef>
                <a:spcPct val="20000"/>
              </a:spcBef>
              <a:buFontTx/>
              <a:buNone/>
              <a:defRPr sz="2000">
                <a:latin typeface="Franklin Gothic Medium" pitchFamily="34" charset="0"/>
                <a:cs typeface="+mn-cs"/>
              </a:defRPr>
            </a:lvl3pPr>
            <a:lvl4pPr indent="0">
              <a:spcBef>
                <a:spcPct val="20000"/>
              </a:spcBef>
              <a:buFontTx/>
              <a:buNone/>
              <a:defRPr sz="2000">
                <a:latin typeface="Franklin Gothic Medium" pitchFamily="34" charset="0"/>
                <a:cs typeface="+mn-cs"/>
              </a:defRPr>
            </a:lvl4pPr>
            <a:lvl5pPr indent="0">
              <a:spcBef>
                <a:spcPct val="20000"/>
              </a:spcBef>
              <a:buFontTx/>
              <a:buNone/>
              <a:defRPr sz="2000">
                <a:latin typeface="Franklin Gothic Medium" pitchFamily="34" charset="0"/>
                <a:cs typeface="+mn-cs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cs typeface="+mn-cs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cs typeface="+mn-cs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cs typeface="+mn-cs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cs typeface="+mn-cs"/>
              </a:defRPr>
            </a:lvl9pPr>
          </a:lstStyle>
          <a:p>
            <a:r>
              <a:rPr lang="en-US" dirty="0"/>
              <a:t> htm/html file types are interactive content – sources </a:t>
            </a:r>
            <a:r>
              <a:rPr lang="en-US" dirty="0" err="1"/>
              <a:t>PhET</a:t>
            </a:r>
            <a:r>
              <a:rPr lang="en-US" dirty="0"/>
              <a:t> &amp; </a:t>
            </a:r>
            <a:r>
              <a:rPr lang="en-US" dirty="0" err="1"/>
              <a:t>Venkatesu</a:t>
            </a:r>
            <a:r>
              <a:rPr lang="en-US" dirty="0"/>
              <a:t> sir quiz.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16557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8670"/>
    </mc:Choice>
    <mc:Fallback xmlns="">
      <p:transition spd="slow" advTm="1867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41" grpId="0"/>
      <p:bldP spid="142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School_Board">
            <a:extLst>
              <a:ext uri="{FF2B5EF4-FFF2-40B4-BE49-F238E27FC236}">
                <a16:creationId xmlns:a16="http://schemas.microsoft.com/office/drawing/2014/main" id="{9C5FFD2C-C3C7-4170-B6B2-D879D45BA10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86000" y="191254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2" name="AutoShape 1402">
              <a:extLst>
                <a:ext uri="{FF2B5EF4-FFF2-40B4-BE49-F238E27FC236}">
                  <a16:creationId xmlns:a16="http://schemas.microsoft.com/office/drawing/2014/main" id="{3E2243B4-04FA-4202-AACC-CE3AA476A81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04">
              <a:extLst>
                <a:ext uri="{FF2B5EF4-FFF2-40B4-BE49-F238E27FC236}">
                  <a16:creationId xmlns:a16="http://schemas.microsoft.com/office/drawing/2014/main" id="{1E8E709E-57CC-4861-A749-1733AD0E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05">
              <a:extLst>
                <a:ext uri="{FF2B5EF4-FFF2-40B4-BE49-F238E27FC236}">
                  <a16:creationId xmlns:a16="http://schemas.microsoft.com/office/drawing/2014/main" id="{968ED93F-0061-4FFE-AFE7-A0F8F4A0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6">
              <a:extLst>
                <a:ext uri="{FF2B5EF4-FFF2-40B4-BE49-F238E27FC236}">
                  <a16:creationId xmlns:a16="http://schemas.microsoft.com/office/drawing/2014/main" id="{A488DE49-84BD-43AE-94A9-F7CE3D52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7">
              <a:extLst>
                <a:ext uri="{FF2B5EF4-FFF2-40B4-BE49-F238E27FC236}">
                  <a16:creationId xmlns:a16="http://schemas.microsoft.com/office/drawing/2014/main" id="{279B2FDC-E3F7-45E0-8B87-F38897FB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8">
              <a:extLst>
                <a:ext uri="{FF2B5EF4-FFF2-40B4-BE49-F238E27FC236}">
                  <a16:creationId xmlns:a16="http://schemas.microsoft.com/office/drawing/2014/main" id="{6D6F7EBC-86F5-4A86-A5F9-B3B2F5978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9">
              <a:extLst>
                <a:ext uri="{FF2B5EF4-FFF2-40B4-BE49-F238E27FC236}">
                  <a16:creationId xmlns:a16="http://schemas.microsoft.com/office/drawing/2014/main" id="{5AE61F78-7285-485B-94BD-714E22E3F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10">
              <a:extLst>
                <a:ext uri="{FF2B5EF4-FFF2-40B4-BE49-F238E27FC236}">
                  <a16:creationId xmlns:a16="http://schemas.microsoft.com/office/drawing/2014/main" id="{AAD295F3-DC4C-4414-85FC-4A8BD157B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11">
              <a:extLst>
                <a:ext uri="{FF2B5EF4-FFF2-40B4-BE49-F238E27FC236}">
                  <a16:creationId xmlns:a16="http://schemas.microsoft.com/office/drawing/2014/main" id="{3B610D06-1684-4D11-9C43-D474D0C7A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2">
              <a:extLst>
                <a:ext uri="{FF2B5EF4-FFF2-40B4-BE49-F238E27FC236}">
                  <a16:creationId xmlns:a16="http://schemas.microsoft.com/office/drawing/2014/main" id="{E2EB25C7-A5D5-4383-8206-68708142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3">
              <a:extLst>
                <a:ext uri="{FF2B5EF4-FFF2-40B4-BE49-F238E27FC236}">
                  <a16:creationId xmlns:a16="http://schemas.microsoft.com/office/drawing/2014/main" id="{82124636-15A9-4B6C-80CE-FB5AB673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4">
              <a:extLst>
                <a:ext uri="{FF2B5EF4-FFF2-40B4-BE49-F238E27FC236}">
                  <a16:creationId xmlns:a16="http://schemas.microsoft.com/office/drawing/2014/main" id="{E7F85CE4-EFA8-4825-AA69-634852005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5">
              <a:extLst>
                <a:ext uri="{FF2B5EF4-FFF2-40B4-BE49-F238E27FC236}">
                  <a16:creationId xmlns:a16="http://schemas.microsoft.com/office/drawing/2014/main" id="{BD429DE2-FC6F-4AB2-AC0F-F8E795851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6">
              <a:extLst>
                <a:ext uri="{FF2B5EF4-FFF2-40B4-BE49-F238E27FC236}">
                  <a16:creationId xmlns:a16="http://schemas.microsoft.com/office/drawing/2014/main" id="{9C18002C-2A6C-4AE7-81CA-68568873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7">
              <a:extLst>
                <a:ext uri="{FF2B5EF4-FFF2-40B4-BE49-F238E27FC236}">
                  <a16:creationId xmlns:a16="http://schemas.microsoft.com/office/drawing/2014/main" id="{03410AB5-63D9-4F72-97EB-436E6A772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8">
              <a:extLst>
                <a:ext uri="{FF2B5EF4-FFF2-40B4-BE49-F238E27FC236}">
                  <a16:creationId xmlns:a16="http://schemas.microsoft.com/office/drawing/2014/main" id="{31AF3BC4-6F7D-4A6E-96DF-02CB4B52E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9">
              <a:extLst>
                <a:ext uri="{FF2B5EF4-FFF2-40B4-BE49-F238E27FC236}">
                  <a16:creationId xmlns:a16="http://schemas.microsoft.com/office/drawing/2014/main" id="{B1ECAB95-5D18-4B07-94A2-C8152893E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20">
              <a:extLst>
                <a:ext uri="{FF2B5EF4-FFF2-40B4-BE49-F238E27FC236}">
                  <a16:creationId xmlns:a16="http://schemas.microsoft.com/office/drawing/2014/main" id="{8520B302-AAE9-4946-9A30-61C3B61B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21">
              <a:extLst>
                <a:ext uri="{FF2B5EF4-FFF2-40B4-BE49-F238E27FC236}">
                  <a16:creationId xmlns:a16="http://schemas.microsoft.com/office/drawing/2014/main" id="{05029CF6-95CD-4678-AF1C-2876E417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2">
              <a:extLst>
                <a:ext uri="{FF2B5EF4-FFF2-40B4-BE49-F238E27FC236}">
                  <a16:creationId xmlns:a16="http://schemas.microsoft.com/office/drawing/2014/main" id="{5B760D0A-BCB2-4306-A720-114F66C91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3">
              <a:extLst>
                <a:ext uri="{FF2B5EF4-FFF2-40B4-BE49-F238E27FC236}">
                  <a16:creationId xmlns:a16="http://schemas.microsoft.com/office/drawing/2014/main" id="{877E779B-7600-4F7C-8E05-1C3A586C9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4">
              <a:extLst>
                <a:ext uri="{FF2B5EF4-FFF2-40B4-BE49-F238E27FC236}">
                  <a16:creationId xmlns:a16="http://schemas.microsoft.com/office/drawing/2014/main" id="{FD86BBE6-D390-42B1-8C9A-0012B224A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5">
              <a:extLst>
                <a:ext uri="{FF2B5EF4-FFF2-40B4-BE49-F238E27FC236}">
                  <a16:creationId xmlns:a16="http://schemas.microsoft.com/office/drawing/2014/main" id="{27235D87-DA38-4F8D-B7F9-DDEDE5599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6">
              <a:extLst>
                <a:ext uri="{FF2B5EF4-FFF2-40B4-BE49-F238E27FC236}">
                  <a16:creationId xmlns:a16="http://schemas.microsoft.com/office/drawing/2014/main" id="{208B6B64-CE65-43FF-9A86-E5A387A2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7">
              <a:extLst>
                <a:ext uri="{FF2B5EF4-FFF2-40B4-BE49-F238E27FC236}">
                  <a16:creationId xmlns:a16="http://schemas.microsoft.com/office/drawing/2014/main" id="{6399DA4A-3EA2-43EC-B179-494C7876E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8">
              <a:extLst>
                <a:ext uri="{FF2B5EF4-FFF2-40B4-BE49-F238E27FC236}">
                  <a16:creationId xmlns:a16="http://schemas.microsoft.com/office/drawing/2014/main" id="{98425299-D2C7-447E-863F-CF05C666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9">
              <a:extLst>
                <a:ext uri="{FF2B5EF4-FFF2-40B4-BE49-F238E27FC236}">
                  <a16:creationId xmlns:a16="http://schemas.microsoft.com/office/drawing/2014/main" id="{1991E697-DC78-4938-AEF2-D736DC60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30">
              <a:extLst>
                <a:ext uri="{FF2B5EF4-FFF2-40B4-BE49-F238E27FC236}">
                  <a16:creationId xmlns:a16="http://schemas.microsoft.com/office/drawing/2014/main" id="{B7E374A2-97DB-48E5-9349-4ED8A4477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31">
              <a:extLst>
                <a:ext uri="{FF2B5EF4-FFF2-40B4-BE49-F238E27FC236}">
                  <a16:creationId xmlns:a16="http://schemas.microsoft.com/office/drawing/2014/main" id="{5D7441A8-92F3-4F39-8902-6F0018360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2">
              <a:extLst>
                <a:ext uri="{FF2B5EF4-FFF2-40B4-BE49-F238E27FC236}">
                  <a16:creationId xmlns:a16="http://schemas.microsoft.com/office/drawing/2014/main" id="{B8AD5C02-4634-4550-9EE4-E64473A94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3">
              <a:extLst>
                <a:ext uri="{FF2B5EF4-FFF2-40B4-BE49-F238E27FC236}">
                  <a16:creationId xmlns:a16="http://schemas.microsoft.com/office/drawing/2014/main" id="{0008808A-7C23-4D66-9A9E-8A3DD08E7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4">
              <a:extLst>
                <a:ext uri="{FF2B5EF4-FFF2-40B4-BE49-F238E27FC236}">
                  <a16:creationId xmlns:a16="http://schemas.microsoft.com/office/drawing/2014/main" id="{2C9A92E2-82BD-4CEF-AFF8-EF5878F1E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5">
              <a:extLst>
                <a:ext uri="{FF2B5EF4-FFF2-40B4-BE49-F238E27FC236}">
                  <a16:creationId xmlns:a16="http://schemas.microsoft.com/office/drawing/2014/main" id="{B8CA3B3D-8030-47B4-BEE9-EED0D02C49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6">
              <a:extLst>
                <a:ext uri="{FF2B5EF4-FFF2-40B4-BE49-F238E27FC236}">
                  <a16:creationId xmlns:a16="http://schemas.microsoft.com/office/drawing/2014/main" id="{28DD2E05-612A-44AF-8184-C97659814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7">
              <a:extLst>
                <a:ext uri="{FF2B5EF4-FFF2-40B4-BE49-F238E27FC236}">
                  <a16:creationId xmlns:a16="http://schemas.microsoft.com/office/drawing/2014/main" id="{07DB39BB-8C17-4917-A92F-94ADE9F16D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8">
              <a:extLst>
                <a:ext uri="{FF2B5EF4-FFF2-40B4-BE49-F238E27FC236}">
                  <a16:creationId xmlns:a16="http://schemas.microsoft.com/office/drawing/2014/main" id="{53405C5B-A312-4865-9BC9-A0482BE77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1439">
              <a:extLst>
                <a:ext uri="{FF2B5EF4-FFF2-40B4-BE49-F238E27FC236}">
                  <a16:creationId xmlns:a16="http://schemas.microsoft.com/office/drawing/2014/main" id="{21F033DF-D781-4ACF-B2A8-AB35A1D5B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40">
              <a:extLst>
                <a:ext uri="{FF2B5EF4-FFF2-40B4-BE49-F238E27FC236}">
                  <a16:creationId xmlns:a16="http://schemas.microsoft.com/office/drawing/2014/main" id="{12C7EFD3-D075-4398-B394-F6A0EA5DF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441">
              <a:extLst>
                <a:ext uri="{FF2B5EF4-FFF2-40B4-BE49-F238E27FC236}">
                  <a16:creationId xmlns:a16="http://schemas.microsoft.com/office/drawing/2014/main" id="{5AB5E822-E976-465B-A3D9-D965F33F5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2">
              <a:extLst>
                <a:ext uri="{FF2B5EF4-FFF2-40B4-BE49-F238E27FC236}">
                  <a16:creationId xmlns:a16="http://schemas.microsoft.com/office/drawing/2014/main" id="{7BEEFBA5-B777-453F-8963-C51C3FD7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3">
              <a:extLst>
                <a:ext uri="{FF2B5EF4-FFF2-40B4-BE49-F238E27FC236}">
                  <a16:creationId xmlns:a16="http://schemas.microsoft.com/office/drawing/2014/main" id="{97BF3C3F-5214-4C7B-81E4-560D30D1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4">
              <a:extLst>
                <a:ext uri="{FF2B5EF4-FFF2-40B4-BE49-F238E27FC236}">
                  <a16:creationId xmlns:a16="http://schemas.microsoft.com/office/drawing/2014/main" id="{3A99FCB1-4A73-42B4-8552-A8AC89503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5">
              <a:extLst>
                <a:ext uri="{FF2B5EF4-FFF2-40B4-BE49-F238E27FC236}">
                  <a16:creationId xmlns:a16="http://schemas.microsoft.com/office/drawing/2014/main" id="{70996944-67C0-4B1C-95A4-054634377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6">
              <a:extLst>
                <a:ext uri="{FF2B5EF4-FFF2-40B4-BE49-F238E27FC236}">
                  <a16:creationId xmlns:a16="http://schemas.microsoft.com/office/drawing/2014/main" id="{D32CC887-61E2-469F-89DC-47C4020F4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7">
              <a:extLst>
                <a:ext uri="{FF2B5EF4-FFF2-40B4-BE49-F238E27FC236}">
                  <a16:creationId xmlns:a16="http://schemas.microsoft.com/office/drawing/2014/main" id="{A6CAA1F1-2847-4E7E-B1EA-52D9E4623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8">
              <a:extLst>
                <a:ext uri="{FF2B5EF4-FFF2-40B4-BE49-F238E27FC236}">
                  <a16:creationId xmlns:a16="http://schemas.microsoft.com/office/drawing/2014/main" id="{E87CA55E-749A-41FC-AC5F-7A85C5162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9">
              <a:extLst>
                <a:ext uri="{FF2B5EF4-FFF2-40B4-BE49-F238E27FC236}">
                  <a16:creationId xmlns:a16="http://schemas.microsoft.com/office/drawing/2014/main" id="{6C6C93E8-FFC9-4410-BB5B-C91CD0B5F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51">
              <a:extLst>
                <a:ext uri="{FF2B5EF4-FFF2-40B4-BE49-F238E27FC236}">
                  <a16:creationId xmlns:a16="http://schemas.microsoft.com/office/drawing/2014/main" id="{E2B6B109-A9B4-4097-87C2-6FC2E5D1E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52">
              <a:extLst>
                <a:ext uri="{FF2B5EF4-FFF2-40B4-BE49-F238E27FC236}">
                  <a16:creationId xmlns:a16="http://schemas.microsoft.com/office/drawing/2014/main" id="{A47D9734-7F3F-43BF-BD0E-45342983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3">
              <a:extLst>
                <a:ext uri="{FF2B5EF4-FFF2-40B4-BE49-F238E27FC236}">
                  <a16:creationId xmlns:a16="http://schemas.microsoft.com/office/drawing/2014/main" id="{9A2DDDDC-81B4-454C-B365-F425D9D2C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4">
              <a:extLst>
                <a:ext uri="{FF2B5EF4-FFF2-40B4-BE49-F238E27FC236}">
                  <a16:creationId xmlns:a16="http://schemas.microsoft.com/office/drawing/2014/main" id="{753BB501-FBE0-4104-A9B0-4EC17230B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5">
              <a:extLst>
                <a:ext uri="{FF2B5EF4-FFF2-40B4-BE49-F238E27FC236}">
                  <a16:creationId xmlns:a16="http://schemas.microsoft.com/office/drawing/2014/main" id="{316697AC-D542-4528-85AF-9519F12C5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6">
              <a:extLst>
                <a:ext uri="{FF2B5EF4-FFF2-40B4-BE49-F238E27FC236}">
                  <a16:creationId xmlns:a16="http://schemas.microsoft.com/office/drawing/2014/main" id="{F1F31F2A-45D1-4F2D-BDC8-8D9B93FE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8">
              <a:extLst>
                <a:ext uri="{FF2B5EF4-FFF2-40B4-BE49-F238E27FC236}">
                  <a16:creationId xmlns:a16="http://schemas.microsoft.com/office/drawing/2014/main" id="{99D43C85-0C8E-4233-91D3-A812F2A1D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9">
              <a:extLst>
                <a:ext uri="{FF2B5EF4-FFF2-40B4-BE49-F238E27FC236}">
                  <a16:creationId xmlns:a16="http://schemas.microsoft.com/office/drawing/2014/main" id="{2C4AA17D-8C2C-4D89-9FA4-105745E4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60">
              <a:extLst>
                <a:ext uri="{FF2B5EF4-FFF2-40B4-BE49-F238E27FC236}">
                  <a16:creationId xmlns:a16="http://schemas.microsoft.com/office/drawing/2014/main" id="{188A25C2-B167-40EE-8622-F9CDC065B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61">
              <a:extLst>
                <a:ext uri="{FF2B5EF4-FFF2-40B4-BE49-F238E27FC236}">
                  <a16:creationId xmlns:a16="http://schemas.microsoft.com/office/drawing/2014/main" id="{07B85AC1-605C-4A6F-9E9D-5DBC7CBD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2">
              <a:extLst>
                <a:ext uri="{FF2B5EF4-FFF2-40B4-BE49-F238E27FC236}">
                  <a16:creationId xmlns:a16="http://schemas.microsoft.com/office/drawing/2014/main" id="{52B991B2-3DA3-4AE8-B25E-EBD192943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3">
              <a:extLst>
                <a:ext uri="{FF2B5EF4-FFF2-40B4-BE49-F238E27FC236}">
                  <a16:creationId xmlns:a16="http://schemas.microsoft.com/office/drawing/2014/main" id="{E3744989-710C-4D16-899A-60D1EE8AB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4">
              <a:extLst>
                <a:ext uri="{FF2B5EF4-FFF2-40B4-BE49-F238E27FC236}">
                  <a16:creationId xmlns:a16="http://schemas.microsoft.com/office/drawing/2014/main" id="{C6960CBA-4D18-4535-B6A5-0B72C8EEF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5">
              <a:extLst>
                <a:ext uri="{FF2B5EF4-FFF2-40B4-BE49-F238E27FC236}">
                  <a16:creationId xmlns:a16="http://schemas.microsoft.com/office/drawing/2014/main" id="{D551245D-02D4-4187-B7E7-840F4123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6">
              <a:extLst>
                <a:ext uri="{FF2B5EF4-FFF2-40B4-BE49-F238E27FC236}">
                  <a16:creationId xmlns:a16="http://schemas.microsoft.com/office/drawing/2014/main" id="{5EF8B9B4-344A-4CBF-8B06-2FFF917D0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7">
              <a:extLst>
                <a:ext uri="{FF2B5EF4-FFF2-40B4-BE49-F238E27FC236}">
                  <a16:creationId xmlns:a16="http://schemas.microsoft.com/office/drawing/2014/main" id="{4F6A522F-8E8E-4575-87FD-7A4A0B3F0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8">
              <a:extLst>
                <a:ext uri="{FF2B5EF4-FFF2-40B4-BE49-F238E27FC236}">
                  <a16:creationId xmlns:a16="http://schemas.microsoft.com/office/drawing/2014/main" id="{E1636446-E150-46AD-8A2C-E78E9931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9">
              <a:extLst>
                <a:ext uri="{FF2B5EF4-FFF2-40B4-BE49-F238E27FC236}">
                  <a16:creationId xmlns:a16="http://schemas.microsoft.com/office/drawing/2014/main" id="{959B55BE-A614-4372-9E73-AAF96E654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70">
              <a:extLst>
                <a:ext uri="{FF2B5EF4-FFF2-40B4-BE49-F238E27FC236}">
                  <a16:creationId xmlns:a16="http://schemas.microsoft.com/office/drawing/2014/main" id="{B939F09F-1BBC-4369-855E-161A759C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71">
              <a:extLst>
                <a:ext uri="{FF2B5EF4-FFF2-40B4-BE49-F238E27FC236}">
                  <a16:creationId xmlns:a16="http://schemas.microsoft.com/office/drawing/2014/main" id="{BF5C79F4-097A-45DC-8C9E-D5D4DC46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2">
              <a:extLst>
                <a:ext uri="{FF2B5EF4-FFF2-40B4-BE49-F238E27FC236}">
                  <a16:creationId xmlns:a16="http://schemas.microsoft.com/office/drawing/2014/main" id="{7E256442-2BAB-40AA-8CBE-223836245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3">
              <a:extLst>
                <a:ext uri="{FF2B5EF4-FFF2-40B4-BE49-F238E27FC236}">
                  <a16:creationId xmlns:a16="http://schemas.microsoft.com/office/drawing/2014/main" id="{80690CF5-9543-41F8-A915-B3A0B548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5">
              <a:extLst>
                <a:ext uri="{FF2B5EF4-FFF2-40B4-BE49-F238E27FC236}">
                  <a16:creationId xmlns:a16="http://schemas.microsoft.com/office/drawing/2014/main" id="{86D08062-3548-4D3B-B565-DDDA9C6E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6">
              <a:extLst>
                <a:ext uri="{FF2B5EF4-FFF2-40B4-BE49-F238E27FC236}">
                  <a16:creationId xmlns:a16="http://schemas.microsoft.com/office/drawing/2014/main" id="{D1F6D434-2FDB-424F-9ED1-C0D03ADCC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7">
              <a:extLst>
                <a:ext uri="{FF2B5EF4-FFF2-40B4-BE49-F238E27FC236}">
                  <a16:creationId xmlns:a16="http://schemas.microsoft.com/office/drawing/2014/main" id="{D0BC7110-B027-4CB1-BD08-0DED63502C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8">
              <a:extLst>
                <a:ext uri="{FF2B5EF4-FFF2-40B4-BE49-F238E27FC236}">
                  <a16:creationId xmlns:a16="http://schemas.microsoft.com/office/drawing/2014/main" id="{D71EB313-2477-4B62-92BD-FBB2231B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9">
              <a:extLst>
                <a:ext uri="{FF2B5EF4-FFF2-40B4-BE49-F238E27FC236}">
                  <a16:creationId xmlns:a16="http://schemas.microsoft.com/office/drawing/2014/main" id="{7ACAFB0C-2895-4BE1-B647-C93DE65C3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80">
              <a:extLst>
                <a:ext uri="{FF2B5EF4-FFF2-40B4-BE49-F238E27FC236}">
                  <a16:creationId xmlns:a16="http://schemas.microsoft.com/office/drawing/2014/main" id="{7DBD4AC1-3D64-4E93-A342-C9C2DCBB9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81">
              <a:extLst>
                <a:ext uri="{FF2B5EF4-FFF2-40B4-BE49-F238E27FC236}">
                  <a16:creationId xmlns:a16="http://schemas.microsoft.com/office/drawing/2014/main" id="{F0090341-BEBE-4B19-854C-0AF28D148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Pencil">
            <a:extLst>
              <a:ext uri="{FF2B5EF4-FFF2-40B4-BE49-F238E27FC236}">
                <a16:creationId xmlns:a16="http://schemas.microsoft.com/office/drawing/2014/main" id="{6453B46B-5E97-4077-842E-95A6D9745C4A}"/>
              </a:ext>
            </a:extLst>
          </p:cNvPr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0" name="AutoShape 3">
              <a:extLst>
                <a:ext uri="{FF2B5EF4-FFF2-40B4-BE49-F238E27FC236}">
                  <a16:creationId xmlns:a16="http://schemas.microsoft.com/office/drawing/2014/main" id="{5E5C5D94-A259-473C-A421-93D34BFE389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5">
              <a:extLst>
                <a:ext uri="{FF2B5EF4-FFF2-40B4-BE49-F238E27FC236}">
                  <a16:creationId xmlns:a16="http://schemas.microsoft.com/office/drawing/2014/main" id="{9FA2EC0D-9AF0-4B5F-AECD-A3C7084AA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6">
              <a:extLst>
                <a:ext uri="{FF2B5EF4-FFF2-40B4-BE49-F238E27FC236}">
                  <a16:creationId xmlns:a16="http://schemas.microsoft.com/office/drawing/2014/main" id="{42B4A96B-5DF8-431E-9BB9-973EEAFBA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7">
              <a:extLst>
                <a:ext uri="{FF2B5EF4-FFF2-40B4-BE49-F238E27FC236}">
                  <a16:creationId xmlns:a16="http://schemas.microsoft.com/office/drawing/2014/main" id="{452AE0A6-39A2-41B8-A321-BFD258EA1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">
              <a:extLst>
                <a:ext uri="{FF2B5EF4-FFF2-40B4-BE49-F238E27FC236}">
                  <a16:creationId xmlns:a16="http://schemas.microsoft.com/office/drawing/2014/main" id="{20B2DE92-966F-4022-81E4-C3DDB8865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">
              <a:extLst>
                <a:ext uri="{FF2B5EF4-FFF2-40B4-BE49-F238E27FC236}">
                  <a16:creationId xmlns:a16="http://schemas.microsoft.com/office/drawing/2014/main" id="{6E0F2F96-B459-4474-997B-E5B47509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">
              <a:extLst>
                <a:ext uri="{FF2B5EF4-FFF2-40B4-BE49-F238E27FC236}">
                  <a16:creationId xmlns:a16="http://schemas.microsoft.com/office/drawing/2014/main" id="{3ABF6432-8AD0-4B5C-814B-3A1BCE7B2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1">
              <a:extLst>
                <a:ext uri="{FF2B5EF4-FFF2-40B4-BE49-F238E27FC236}">
                  <a16:creationId xmlns:a16="http://schemas.microsoft.com/office/drawing/2014/main" id="{E5E493F7-A026-435B-86D2-6670568D6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2">
              <a:extLst>
                <a:ext uri="{FF2B5EF4-FFF2-40B4-BE49-F238E27FC236}">
                  <a16:creationId xmlns:a16="http://schemas.microsoft.com/office/drawing/2014/main" id="{04372246-BBBB-47E4-B234-065FBBEB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3">
              <a:extLst>
                <a:ext uri="{FF2B5EF4-FFF2-40B4-BE49-F238E27FC236}">
                  <a16:creationId xmlns:a16="http://schemas.microsoft.com/office/drawing/2014/main" id="{82A3F761-A151-4B33-978E-865BFF9CE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4">
              <a:extLst>
                <a:ext uri="{FF2B5EF4-FFF2-40B4-BE49-F238E27FC236}">
                  <a16:creationId xmlns:a16="http://schemas.microsoft.com/office/drawing/2014/main" id="{168BEE69-5EF9-4770-AF12-A1F353160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5">
              <a:extLst>
                <a:ext uri="{FF2B5EF4-FFF2-40B4-BE49-F238E27FC236}">
                  <a16:creationId xmlns:a16="http://schemas.microsoft.com/office/drawing/2014/main" id="{E0932096-F491-4BA3-A23A-F62609EBA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6">
              <a:extLst>
                <a:ext uri="{FF2B5EF4-FFF2-40B4-BE49-F238E27FC236}">
                  <a16:creationId xmlns:a16="http://schemas.microsoft.com/office/drawing/2014/main" id="{89E2B4BF-1AF1-4131-B3C7-B67F9D93F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7">
              <a:extLst>
                <a:ext uri="{FF2B5EF4-FFF2-40B4-BE49-F238E27FC236}">
                  <a16:creationId xmlns:a16="http://schemas.microsoft.com/office/drawing/2014/main" id="{FD38D827-DAA0-4A8C-81E2-62883437B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8">
              <a:extLst>
                <a:ext uri="{FF2B5EF4-FFF2-40B4-BE49-F238E27FC236}">
                  <a16:creationId xmlns:a16="http://schemas.microsoft.com/office/drawing/2014/main" id="{5ED8D9A9-6347-4CA7-8F33-36A91E4DF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9">
              <a:extLst>
                <a:ext uri="{FF2B5EF4-FFF2-40B4-BE49-F238E27FC236}">
                  <a16:creationId xmlns:a16="http://schemas.microsoft.com/office/drawing/2014/main" id="{B925549B-E2EA-40FF-A178-E74BEBAC1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9">
              <a:extLst>
                <a:ext uri="{FF2B5EF4-FFF2-40B4-BE49-F238E27FC236}">
                  <a16:creationId xmlns:a16="http://schemas.microsoft.com/office/drawing/2014/main" id="{6E965CA1-3CE3-405B-98F6-48E43B9EC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0">
              <a:extLst>
                <a:ext uri="{FF2B5EF4-FFF2-40B4-BE49-F238E27FC236}">
                  <a16:creationId xmlns:a16="http://schemas.microsoft.com/office/drawing/2014/main" id="{AF1856E5-4BDE-4719-AB6A-B73DEC097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2">
              <a:extLst>
                <a:ext uri="{FF2B5EF4-FFF2-40B4-BE49-F238E27FC236}">
                  <a16:creationId xmlns:a16="http://schemas.microsoft.com/office/drawing/2014/main" id="{0EB92795-E234-48F2-99DA-79FB21D11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3">
              <a:extLst>
                <a:ext uri="{FF2B5EF4-FFF2-40B4-BE49-F238E27FC236}">
                  <a16:creationId xmlns:a16="http://schemas.microsoft.com/office/drawing/2014/main" id="{9B4B4B2E-5486-4DEC-A6B3-312CFA2F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4">
              <a:extLst>
                <a:ext uri="{FF2B5EF4-FFF2-40B4-BE49-F238E27FC236}">
                  <a16:creationId xmlns:a16="http://schemas.microsoft.com/office/drawing/2014/main" id="{E241B9CC-A99B-45D5-85C3-1BCA07EB3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5">
              <a:extLst>
                <a:ext uri="{FF2B5EF4-FFF2-40B4-BE49-F238E27FC236}">
                  <a16:creationId xmlns:a16="http://schemas.microsoft.com/office/drawing/2014/main" id="{5EC483F3-62D9-4181-BB2E-F3A975930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6">
              <a:extLst>
                <a:ext uri="{FF2B5EF4-FFF2-40B4-BE49-F238E27FC236}">
                  <a16:creationId xmlns:a16="http://schemas.microsoft.com/office/drawing/2014/main" id="{711B59E1-1353-47F3-AD1E-30E79FC3D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7">
              <a:extLst>
                <a:ext uri="{FF2B5EF4-FFF2-40B4-BE49-F238E27FC236}">
                  <a16:creationId xmlns:a16="http://schemas.microsoft.com/office/drawing/2014/main" id="{04202744-5D0B-4723-9800-6E6779F84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8">
              <a:extLst>
                <a:ext uri="{FF2B5EF4-FFF2-40B4-BE49-F238E27FC236}">
                  <a16:creationId xmlns:a16="http://schemas.microsoft.com/office/drawing/2014/main" id="{994891F3-9972-4310-A54E-52964F037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9">
              <a:extLst>
                <a:ext uri="{FF2B5EF4-FFF2-40B4-BE49-F238E27FC236}">
                  <a16:creationId xmlns:a16="http://schemas.microsoft.com/office/drawing/2014/main" id="{B1797E4F-8671-4839-877F-C8D102AE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0">
              <a:extLst>
                <a:ext uri="{FF2B5EF4-FFF2-40B4-BE49-F238E27FC236}">
                  <a16:creationId xmlns:a16="http://schemas.microsoft.com/office/drawing/2014/main" id="{97BCB0F5-FF74-4925-883A-E57D90181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31">
              <a:extLst>
                <a:ext uri="{FF2B5EF4-FFF2-40B4-BE49-F238E27FC236}">
                  <a16:creationId xmlns:a16="http://schemas.microsoft.com/office/drawing/2014/main" id="{C118C6DD-9B87-4CFA-8C71-D35EEDA85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32">
              <a:extLst>
                <a:ext uri="{FF2B5EF4-FFF2-40B4-BE49-F238E27FC236}">
                  <a16:creationId xmlns:a16="http://schemas.microsoft.com/office/drawing/2014/main" id="{1FDBCE8E-183B-4D38-8B4B-CE6BB132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Oval 33">
              <a:extLst>
                <a:ext uri="{FF2B5EF4-FFF2-40B4-BE49-F238E27FC236}">
                  <a16:creationId xmlns:a16="http://schemas.microsoft.com/office/drawing/2014/main" id="{7635AD43-4FA7-43B7-8383-C8957444B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34">
              <a:extLst>
                <a:ext uri="{FF2B5EF4-FFF2-40B4-BE49-F238E27FC236}">
                  <a16:creationId xmlns:a16="http://schemas.microsoft.com/office/drawing/2014/main" id="{44E3F8E0-0645-4CE4-BBF5-C6F6F2064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35">
              <a:extLst>
                <a:ext uri="{FF2B5EF4-FFF2-40B4-BE49-F238E27FC236}">
                  <a16:creationId xmlns:a16="http://schemas.microsoft.com/office/drawing/2014/main" id="{4618D2B4-8267-40FB-ACB2-6307C6047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36">
              <a:extLst>
                <a:ext uri="{FF2B5EF4-FFF2-40B4-BE49-F238E27FC236}">
                  <a16:creationId xmlns:a16="http://schemas.microsoft.com/office/drawing/2014/main" id="{8E0872A0-B2E5-4649-8D39-F6578E5BA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7">
              <a:extLst>
                <a:ext uri="{FF2B5EF4-FFF2-40B4-BE49-F238E27FC236}">
                  <a16:creationId xmlns:a16="http://schemas.microsoft.com/office/drawing/2014/main" id="{EE24E6DE-B152-48F4-B1DE-DABCF5572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8">
              <a:extLst>
                <a:ext uri="{FF2B5EF4-FFF2-40B4-BE49-F238E27FC236}">
                  <a16:creationId xmlns:a16="http://schemas.microsoft.com/office/drawing/2014/main" id="{1AEDA121-69AA-44D5-8A8E-ED0E0ADF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9">
              <a:extLst>
                <a:ext uri="{FF2B5EF4-FFF2-40B4-BE49-F238E27FC236}">
                  <a16:creationId xmlns:a16="http://schemas.microsoft.com/office/drawing/2014/main" id="{5A7DAABE-5655-4736-A157-C2A05268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0">
              <a:extLst>
                <a:ext uri="{FF2B5EF4-FFF2-40B4-BE49-F238E27FC236}">
                  <a16:creationId xmlns:a16="http://schemas.microsoft.com/office/drawing/2014/main" id="{9F31B960-D58C-427D-A864-F4E51F259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1">
              <a:extLst>
                <a:ext uri="{FF2B5EF4-FFF2-40B4-BE49-F238E27FC236}">
                  <a16:creationId xmlns:a16="http://schemas.microsoft.com/office/drawing/2014/main" id="{2F76CED1-64A7-47F4-B0B3-8D3DA8806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2">
              <a:extLst>
                <a:ext uri="{FF2B5EF4-FFF2-40B4-BE49-F238E27FC236}">
                  <a16:creationId xmlns:a16="http://schemas.microsoft.com/office/drawing/2014/main" id="{4FABBEBE-2173-4903-97E4-C819282E4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3">
              <a:extLst>
                <a:ext uri="{FF2B5EF4-FFF2-40B4-BE49-F238E27FC236}">
                  <a16:creationId xmlns:a16="http://schemas.microsoft.com/office/drawing/2014/main" id="{BAEA04E5-8A21-42E0-91ED-1EFABDF28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4">
              <a:extLst>
                <a:ext uri="{FF2B5EF4-FFF2-40B4-BE49-F238E27FC236}">
                  <a16:creationId xmlns:a16="http://schemas.microsoft.com/office/drawing/2014/main" id="{47CB14AE-9872-47EA-878A-1F1BDFCE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1" name="chalk">
            <a:extLst>
              <a:ext uri="{FF2B5EF4-FFF2-40B4-BE49-F238E27FC236}">
                <a16:creationId xmlns:a16="http://schemas.microsoft.com/office/drawing/2014/main" id="{520F56E7-4ABA-4B04-801B-AC1BB73A2D17}"/>
              </a:ext>
            </a:extLst>
          </p:cNvPr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3" name="Picture 132">
            <a:extLst>
              <a:ext uri="{FF2B5EF4-FFF2-40B4-BE49-F238E27FC236}">
                <a16:creationId xmlns:a16="http://schemas.microsoft.com/office/drawing/2014/main" id="{318BFF62-874E-480B-8957-C9B898683EE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11795" y="1877543"/>
            <a:ext cx="2252924" cy="4505848"/>
          </a:xfrm>
          <a:prstGeom prst="rect">
            <a:avLst/>
          </a:prstGeom>
        </p:spPr>
      </p:pic>
      <p:sp>
        <p:nvSpPr>
          <p:cNvPr id="132" name="text">
            <a:extLst>
              <a:ext uri="{FF2B5EF4-FFF2-40B4-BE49-F238E27FC236}">
                <a16:creationId xmlns:a16="http://schemas.microsoft.com/office/drawing/2014/main" id="{DAF62A16-6736-46CB-AC55-FBE113800E4A}"/>
              </a:ext>
            </a:extLst>
          </p:cNvPr>
          <p:cNvSpPr txBox="1">
            <a:spLocks/>
          </p:cNvSpPr>
          <p:nvPr/>
        </p:nvSpPr>
        <p:spPr bwMode="auto">
          <a:xfrm>
            <a:off x="3506709" y="914400"/>
            <a:ext cx="5713491" cy="794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b="1" dirty="0">
                <a:solidFill>
                  <a:schemeClr val="bg1"/>
                </a:solidFill>
                <a:latin typeface="Comic Sans MS" pitchFamily="66" charset="0"/>
              </a:rPr>
              <a:t>Let us summarize</a:t>
            </a:r>
          </a:p>
        </p:txBody>
      </p:sp>
      <p:sp>
        <p:nvSpPr>
          <p:cNvPr id="138" name="text">
            <a:extLst>
              <a:ext uri="{FF2B5EF4-FFF2-40B4-BE49-F238E27FC236}">
                <a16:creationId xmlns:a16="http://schemas.microsoft.com/office/drawing/2014/main" id="{4090726F-CBC3-4F2F-AE44-780E7D6E3EA1}"/>
              </a:ext>
            </a:extLst>
          </p:cNvPr>
          <p:cNvSpPr txBox="1">
            <a:spLocks/>
          </p:cNvSpPr>
          <p:nvPr/>
        </p:nvSpPr>
        <p:spPr bwMode="auto">
          <a:xfrm>
            <a:off x="4216646" y="1693850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139" name="text">
            <a:extLst>
              <a:ext uri="{FF2B5EF4-FFF2-40B4-BE49-F238E27FC236}">
                <a16:creationId xmlns:a16="http://schemas.microsoft.com/office/drawing/2014/main" id="{6807A267-CAA6-415C-879E-50FC3D888213}"/>
              </a:ext>
            </a:extLst>
          </p:cNvPr>
          <p:cNvSpPr txBox="1">
            <a:spLocks/>
          </p:cNvSpPr>
          <p:nvPr/>
        </p:nvSpPr>
        <p:spPr bwMode="auto">
          <a:xfrm>
            <a:off x="3997521" y="1446145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1800" b="1" dirty="0">
                <a:solidFill>
                  <a:schemeClr val="bg1"/>
                </a:solidFill>
                <a:latin typeface="Comic Sans MS" pitchFamily="66" charset="0"/>
              </a:rPr>
              <a:t> KJI – PDF files, interactive and semi-interactive content in English medium.</a:t>
            </a:r>
          </a:p>
        </p:txBody>
      </p:sp>
      <p:sp>
        <p:nvSpPr>
          <p:cNvPr id="140" name="text">
            <a:extLst>
              <a:ext uri="{FF2B5EF4-FFF2-40B4-BE49-F238E27FC236}">
                <a16:creationId xmlns:a16="http://schemas.microsoft.com/office/drawing/2014/main" id="{968C94B2-9316-4E6B-A05E-91A8D2977CD7}"/>
              </a:ext>
            </a:extLst>
          </p:cNvPr>
          <p:cNvSpPr txBox="1">
            <a:spLocks/>
          </p:cNvSpPr>
          <p:nvPr/>
        </p:nvSpPr>
        <p:spPr bwMode="auto">
          <a:xfrm>
            <a:off x="4206338" y="3684485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141" name="text">
            <a:extLst>
              <a:ext uri="{FF2B5EF4-FFF2-40B4-BE49-F238E27FC236}">
                <a16:creationId xmlns:a16="http://schemas.microsoft.com/office/drawing/2014/main" id="{A10C4B84-90AD-4697-B81A-1460C04AB4B5}"/>
              </a:ext>
            </a:extLst>
          </p:cNvPr>
          <p:cNvSpPr txBox="1">
            <a:spLocks/>
          </p:cNvSpPr>
          <p:nvPr/>
        </p:nvSpPr>
        <p:spPr bwMode="auto">
          <a:xfrm>
            <a:off x="4006803" y="2373500"/>
            <a:ext cx="6124295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1800" b="1" dirty="0" err="1">
                <a:solidFill>
                  <a:schemeClr val="bg1"/>
                </a:solidFill>
                <a:latin typeface="Comic Sans MS" pitchFamily="66" charset="0"/>
              </a:rPr>
              <a:t>OLabs</a:t>
            </a:r>
            <a:r>
              <a:rPr lang="en-US" sz="1800" b="1" dirty="0">
                <a:solidFill>
                  <a:schemeClr val="bg1"/>
                </a:solidFill>
                <a:latin typeface="Comic Sans MS" pitchFamily="66" charset="0"/>
              </a:rPr>
              <a:t> interactive content – All the </a:t>
            </a:r>
            <a:r>
              <a:rPr lang="en-US" sz="1800" b="1" dirty="0" err="1">
                <a:solidFill>
                  <a:schemeClr val="bg1"/>
                </a:solidFill>
                <a:latin typeface="Comic Sans MS" pitchFamily="66" charset="0"/>
              </a:rPr>
              <a:t>OLabs</a:t>
            </a:r>
            <a:r>
              <a:rPr lang="en-US" sz="1800" b="1" dirty="0">
                <a:solidFill>
                  <a:schemeClr val="bg1"/>
                </a:solidFill>
                <a:latin typeface="Comic Sans MS" pitchFamily="66" charset="0"/>
              </a:rPr>
              <a:t> interactive content are represented by this icon.</a:t>
            </a:r>
          </a:p>
        </p:txBody>
      </p:sp>
      <p:sp>
        <p:nvSpPr>
          <p:cNvPr id="142" name="text">
            <a:extLst>
              <a:ext uri="{FF2B5EF4-FFF2-40B4-BE49-F238E27FC236}">
                <a16:creationId xmlns:a16="http://schemas.microsoft.com/office/drawing/2014/main" id="{7037F46A-E320-4ACD-AC66-F11155C4B517}"/>
              </a:ext>
            </a:extLst>
          </p:cNvPr>
          <p:cNvSpPr txBox="1">
            <a:spLocks/>
          </p:cNvSpPr>
          <p:nvPr/>
        </p:nvSpPr>
        <p:spPr bwMode="auto">
          <a:xfrm>
            <a:off x="4028383" y="3314657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1800" b="1" dirty="0">
                <a:solidFill>
                  <a:schemeClr val="bg1"/>
                </a:solidFill>
                <a:latin typeface="Comic Sans MS" pitchFamily="66" charset="0"/>
              </a:rPr>
              <a:t>PRAVINYA Quiz – These are PRAVINYA Quiz files. You can see them the end of the topics in a subject and question bank generation</a:t>
            </a:r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E99BDC40-61E9-4239-9EE7-5B0D57907004}"/>
              </a:ext>
            </a:extLst>
          </p:cNvPr>
          <p:cNvPicPr/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53" t="73043" r="90325" b="19857"/>
          <a:stretch/>
        </p:blipFill>
        <p:spPr bwMode="auto">
          <a:xfrm>
            <a:off x="2989761" y="1371600"/>
            <a:ext cx="776734" cy="72199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43" name="Picture 142">
            <a:extLst>
              <a:ext uri="{FF2B5EF4-FFF2-40B4-BE49-F238E27FC236}">
                <a16:creationId xmlns:a16="http://schemas.microsoft.com/office/drawing/2014/main" id="{3CA185C3-F649-4197-81C3-BD77E31495B2}"/>
              </a:ext>
            </a:extLst>
          </p:cNvPr>
          <p:cNvPicPr/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30" t="59293" r="90224" b="31585"/>
          <a:stretch/>
        </p:blipFill>
        <p:spPr bwMode="auto">
          <a:xfrm>
            <a:off x="3026285" y="3325923"/>
            <a:ext cx="808533" cy="76166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44" name="Picture 143" descr="A close up of a logo&#10;&#10;Description automatically generated">
            <a:extLst>
              <a:ext uri="{FF2B5EF4-FFF2-40B4-BE49-F238E27FC236}">
                <a16:creationId xmlns:a16="http://schemas.microsoft.com/office/drawing/2014/main" id="{1B804023-D4B6-4CA7-A4A7-168D51FFE5B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6566" y="2297639"/>
            <a:ext cx="819264" cy="86365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45" name="Picture 144" descr="A picture containing building, door&#10;&#10;Description automatically generated">
            <a:extLst>
              <a:ext uri="{FF2B5EF4-FFF2-40B4-BE49-F238E27FC236}">
                <a16:creationId xmlns:a16="http://schemas.microsoft.com/office/drawing/2014/main" id="{1EC6A7F3-A836-4CCB-9ED7-AFB30AB3801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3997" y="4276014"/>
            <a:ext cx="809714" cy="770282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46" name="text">
            <a:extLst>
              <a:ext uri="{FF2B5EF4-FFF2-40B4-BE49-F238E27FC236}">
                <a16:creationId xmlns:a16="http://schemas.microsoft.com/office/drawing/2014/main" id="{F190BC32-1B3E-4A1F-A12F-8A6C1958020A}"/>
              </a:ext>
            </a:extLst>
          </p:cNvPr>
          <p:cNvSpPr txBox="1">
            <a:spLocks/>
          </p:cNvSpPr>
          <p:nvPr/>
        </p:nvSpPr>
        <p:spPr bwMode="auto">
          <a:xfrm>
            <a:off x="3878748" y="4281640"/>
            <a:ext cx="5921059" cy="907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1800" b="1" dirty="0" err="1">
                <a:solidFill>
                  <a:schemeClr val="bg1"/>
                </a:solidFill>
                <a:latin typeface="Comic Sans MS" pitchFamily="66" charset="0"/>
              </a:rPr>
              <a:t>Scorm</a:t>
            </a:r>
            <a:r>
              <a:rPr lang="en-US" sz="1800" b="1" dirty="0">
                <a:solidFill>
                  <a:schemeClr val="bg1"/>
                </a:solidFill>
                <a:latin typeface="Comic Sans MS" pitchFamily="66" charset="0"/>
              </a:rPr>
              <a:t> files– Interactive content developed by Sujaya Foundation. These files can be viewed in Sujaya Grammar and 3</a:t>
            </a:r>
            <a:r>
              <a:rPr lang="en-US" sz="1800" b="1" baseline="30000" dirty="0">
                <a:solidFill>
                  <a:schemeClr val="bg1"/>
                </a:solidFill>
                <a:latin typeface="Comic Sans MS" pitchFamily="66" charset="0"/>
              </a:rPr>
              <a:t>rd</a:t>
            </a:r>
            <a:r>
              <a:rPr lang="en-US" sz="1800" b="1" dirty="0">
                <a:solidFill>
                  <a:schemeClr val="bg1"/>
                </a:solidFill>
                <a:latin typeface="Comic Sans MS" pitchFamily="66" charset="0"/>
              </a:rPr>
              <a:t> to 8</a:t>
            </a:r>
            <a:r>
              <a:rPr lang="en-US" sz="1800" b="1" baseline="30000" dirty="0">
                <a:solidFill>
                  <a:schemeClr val="bg1"/>
                </a:solidFill>
                <a:latin typeface="Comic Sans MS" pitchFamily="66" charset="0"/>
              </a:rPr>
              <a:t>th</a:t>
            </a:r>
            <a:r>
              <a:rPr lang="en-US" sz="1800" b="1" dirty="0">
                <a:solidFill>
                  <a:schemeClr val="bg1"/>
                </a:solidFill>
                <a:latin typeface="Comic Sans MS" pitchFamily="66" charset="0"/>
              </a:rPr>
              <a:t> English subject.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63153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8670"/>
    </mc:Choice>
    <mc:Fallback xmlns="">
      <p:transition spd="slow" advTm="1867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41" grpId="0"/>
      <p:bldP spid="142" grpId="0"/>
      <p:bldP spid="14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School_Board">
            <a:extLst>
              <a:ext uri="{FF2B5EF4-FFF2-40B4-BE49-F238E27FC236}">
                <a16:creationId xmlns:a16="http://schemas.microsoft.com/office/drawing/2014/main" id="{9C5FFD2C-C3C7-4170-B6B2-D879D45BA10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86000" y="191254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2" name="AutoShape 1402">
              <a:extLst>
                <a:ext uri="{FF2B5EF4-FFF2-40B4-BE49-F238E27FC236}">
                  <a16:creationId xmlns:a16="http://schemas.microsoft.com/office/drawing/2014/main" id="{3E2243B4-04FA-4202-AACC-CE3AA476A81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04">
              <a:extLst>
                <a:ext uri="{FF2B5EF4-FFF2-40B4-BE49-F238E27FC236}">
                  <a16:creationId xmlns:a16="http://schemas.microsoft.com/office/drawing/2014/main" id="{1E8E709E-57CC-4861-A749-1733AD0E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05">
              <a:extLst>
                <a:ext uri="{FF2B5EF4-FFF2-40B4-BE49-F238E27FC236}">
                  <a16:creationId xmlns:a16="http://schemas.microsoft.com/office/drawing/2014/main" id="{968ED93F-0061-4FFE-AFE7-A0F8F4A0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6">
              <a:extLst>
                <a:ext uri="{FF2B5EF4-FFF2-40B4-BE49-F238E27FC236}">
                  <a16:creationId xmlns:a16="http://schemas.microsoft.com/office/drawing/2014/main" id="{A488DE49-84BD-43AE-94A9-F7CE3D52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7">
              <a:extLst>
                <a:ext uri="{FF2B5EF4-FFF2-40B4-BE49-F238E27FC236}">
                  <a16:creationId xmlns:a16="http://schemas.microsoft.com/office/drawing/2014/main" id="{279B2FDC-E3F7-45E0-8B87-F38897FB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8">
              <a:extLst>
                <a:ext uri="{FF2B5EF4-FFF2-40B4-BE49-F238E27FC236}">
                  <a16:creationId xmlns:a16="http://schemas.microsoft.com/office/drawing/2014/main" id="{6D6F7EBC-86F5-4A86-A5F9-B3B2F5978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9">
              <a:extLst>
                <a:ext uri="{FF2B5EF4-FFF2-40B4-BE49-F238E27FC236}">
                  <a16:creationId xmlns:a16="http://schemas.microsoft.com/office/drawing/2014/main" id="{5AE61F78-7285-485B-94BD-714E22E3F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10">
              <a:extLst>
                <a:ext uri="{FF2B5EF4-FFF2-40B4-BE49-F238E27FC236}">
                  <a16:creationId xmlns:a16="http://schemas.microsoft.com/office/drawing/2014/main" id="{AAD295F3-DC4C-4414-85FC-4A8BD157B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11">
              <a:extLst>
                <a:ext uri="{FF2B5EF4-FFF2-40B4-BE49-F238E27FC236}">
                  <a16:creationId xmlns:a16="http://schemas.microsoft.com/office/drawing/2014/main" id="{3B610D06-1684-4D11-9C43-D474D0C7A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2">
              <a:extLst>
                <a:ext uri="{FF2B5EF4-FFF2-40B4-BE49-F238E27FC236}">
                  <a16:creationId xmlns:a16="http://schemas.microsoft.com/office/drawing/2014/main" id="{E2EB25C7-A5D5-4383-8206-68708142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3">
              <a:extLst>
                <a:ext uri="{FF2B5EF4-FFF2-40B4-BE49-F238E27FC236}">
                  <a16:creationId xmlns:a16="http://schemas.microsoft.com/office/drawing/2014/main" id="{82124636-15A9-4B6C-80CE-FB5AB673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4">
              <a:extLst>
                <a:ext uri="{FF2B5EF4-FFF2-40B4-BE49-F238E27FC236}">
                  <a16:creationId xmlns:a16="http://schemas.microsoft.com/office/drawing/2014/main" id="{E7F85CE4-EFA8-4825-AA69-634852005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5">
              <a:extLst>
                <a:ext uri="{FF2B5EF4-FFF2-40B4-BE49-F238E27FC236}">
                  <a16:creationId xmlns:a16="http://schemas.microsoft.com/office/drawing/2014/main" id="{BD429DE2-FC6F-4AB2-AC0F-F8E795851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6">
              <a:extLst>
                <a:ext uri="{FF2B5EF4-FFF2-40B4-BE49-F238E27FC236}">
                  <a16:creationId xmlns:a16="http://schemas.microsoft.com/office/drawing/2014/main" id="{9C18002C-2A6C-4AE7-81CA-68568873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7">
              <a:extLst>
                <a:ext uri="{FF2B5EF4-FFF2-40B4-BE49-F238E27FC236}">
                  <a16:creationId xmlns:a16="http://schemas.microsoft.com/office/drawing/2014/main" id="{03410AB5-63D9-4F72-97EB-436E6A772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8">
              <a:extLst>
                <a:ext uri="{FF2B5EF4-FFF2-40B4-BE49-F238E27FC236}">
                  <a16:creationId xmlns:a16="http://schemas.microsoft.com/office/drawing/2014/main" id="{31AF3BC4-6F7D-4A6E-96DF-02CB4B52E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9">
              <a:extLst>
                <a:ext uri="{FF2B5EF4-FFF2-40B4-BE49-F238E27FC236}">
                  <a16:creationId xmlns:a16="http://schemas.microsoft.com/office/drawing/2014/main" id="{B1ECAB95-5D18-4B07-94A2-C8152893E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20">
              <a:extLst>
                <a:ext uri="{FF2B5EF4-FFF2-40B4-BE49-F238E27FC236}">
                  <a16:creationId xmlns:a16="http://schemas.microsoft.com/office/drawing/2014/main" id="{8520B302-AAE9-4946-9A30-61C3B61B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21">
              <a:extLst>
                <a:ext uri="{FF2B5EF4-FFF2-40B4-BE49-F238E27FC236}">
                  <a16:creationId xmlns:a16="http://schemas.microsoft.com/office/drawing/2014/main" id="{05029CF6-95CD-4678-AF1C-2876E417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2">
              <a:extLst>
                <a:ext uri="{FF2B5EF4-FFF2-40B4-BE49-F238E27FC236}">
                  <a16:creationId xmlns:a16="http://schemas.microsoft.com/office/drawing/2014/main" id="{5B760D0A-BCB2-4306-A720-114F66C91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3">
              <a:extLst>
                <a:ext uri="{FF2B5EF4-FFF2-40B4-BE49-F238E27FC236}">
                  <a16:creationId xmlns:a16="http://schemas.microsoft.com/office/drawing/2014/main" id="{877E779B-7600-4F7C-8E05-1C3A586C9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4">
              <a:extLst>
                <a:ext uri="{FF2B5EF4-FFF2-40B4-BE49-F238E27FC236}">
                  <a16:creationId xmlns:a16="http://schemas.microsoft.com/office/drawing/2014/main" id="{FD86BBE6-D390-42B1-8C9A-0012B224A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5">
              <a:extLst>
                <a:ext uri="{FF2B5EF4-FFF2-40B4-BE49-F238E27FC236}">
                  <a16:creationId xmlns:a16="http://schemas.microsoft.com/office/drawing/2014/main" id="{27235D87-DA38-4F8D-B7F9-DDEDE5599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6">
              <a:extLst>
                <a:ext uri="{FF2B5EF4-FFF2-40B4-BE49-F238E27FC236}">
                  <a16:creationId xmlns:a16="http://schemas.microsoft.com/office/drawing/2014/main" id="{208B6B64-CE65-43FF-9A86-E5A387A2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7">
              <a:extLst>
                <a:ext uri="{FF2B5EF4-FFF2-40B4-BE49-F238E27FC236}">
                  <a16:creationId xmlns:a16="http://schemas.microsoft.com/office/drawing/2014/main" id="{6399DA4A-3EA2-43EC-B179-494C7876E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8">
              <a:extLst>
                <a:ext uri="{FF2B5EF4-FFF2-40B4-BE49-F238E27FC236}">
                  <a16:creationId xmlns:a16="http://schemas.microsoft.com/office/drawing/2014/main" id="{98425299-D2C7-447E-863F-CF05C666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9">
              <a:extLst>
                <a:ext uri="{FF2B5EF4-FFF2-40B4-BE49-F238E27FC236}">
                  <a16:creationId xmlns:a16="http://schemas.microsoft.com/office/drawing/2014/main" id="{1991E697-DC78-4938-AEF2-D736DC60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30">
              <a:extLst>
                <a:ext uri="{FF2B5EF4-FFF2-40B4-BE49-F238E27FC236}">
                  <a16:creationId xmlns:a16="http://schemas.microsoft.com/office/drawing/2014/main" id="{B7E374A2-97DB-48E5-9349-4ED8A4477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31">
              <a:extLst>
                <a:ext uri="{FF2B5EF4-FFF2-40B4-BE49-F238E27FC236}">
                  <a16:creationId xmlns:a16="http://schemas.microsoft.com/office/drawing/2014/main" id="{5D7441A8-92F3-4F39-8902-6F0018360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2">
              <a:extLst>
                <a:ext uri="{FF2B5EF4-FFF2-40B4-BE49-F238E27FC236}">
                  <a16:creationId xmlns:a16="http://schemas.microsoft.com/office/drawing/2014/main" id="{B8AD5C02-4634-4550-9EE4-E64473A94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3">
              <a:extLst>
                <a:ext uri="{FF2B5EF4-FFF2-40B4-BE49-F238E27FC236}">
                  <a16:creationId xmlns:a16="http://schemas.microsoft.com/office/drawing/2014/main" id="{0008808A-7C23-4D66-9A9E-8A3DD08E7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4">
              <a:extLst>
                <a:ext uri="{FF2B5EF4-FFF2-40B4-BE49-F238E27FC236}">
                  <a16:creationId xmlns:a16="http://schemas.microsoft.com/office/drawing/2014/main" id="{2C9A92E2-82BD-4CEF-AFF8-EF5878F1E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5">
              <a:extLst>
                <a:ext uri="{FF2B5EF4-FFF2-40B4-BE49-F238E27FC236}">
                  <a16:creationId xmlns:a16="http://schemas.microsoft.com/office/drawing/2014/main" id="{B8CA3B3D-8030-47B4-BEE9-EED0D02C49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6">
              <a:extLst>
                <a:ext uri="{FF2B5EF4-FFF2-40B4-BE49-F238E27FC236}">
                  <a16:creationId xmlns:a16="http://schemas.microsoft.com/office/drawing/2014/main" id="{28DD2E05-612A-44AF-8184-C97659814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7">
              <a:extLst>
                <a:ext uri="{FF2B5EF4-FFF2-40B4-BE49-F238E27FC236}">
                  <a16:creationId xmlns:a16="http://schemas.microsoft.com/office/drawing/2014/main" id="{07DB39BB-8C17-4917-A92F-94ADE9F16D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8">
              <a:extLst>
                <a:ext uri="{FF2B5EF4-FFF2-40B4-BE49-F238E27FC236}">
                  <a16:creationId xmlns:a16="http://schemas.microsoft.com/office/drawing/2014/main" id="{53405C5B-A312-4865-9BC9-A0482BE77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1439">
              <a:extLst>
                <a:ext uri="{FF2B5EF4-FFF2-40B4-BE49-F238E27FC236}">
                  <a16:creationId xmlns:a16="http://schemas.microsoft.com/office/drawing/2014/main" id="{21F033DF-D781-4ACF-B2A8-AB35A1D5B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40">
              <a:extLst>
                <a:ext uri="{FF2B5EF4-FFF2-40B4-BE49-F238E27FC236}">
                  <a16:creationId xmlns:a16="http://schemas.microsoft.com/office/drawing/2014/main" id="{12C7EFD3-D075-4398-B394-F6A0EA5DF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441">
              <a:extLst>
                <a:ext uri="{FF2B5EF4-FFF2-40B4-BE49-F238E27FC236}">
                  <a16:creationId xmlns:a16="http://schemas.microsoft.com/office/drawing/2014/main" id="{5AB5E822-E976-465B-A3D9-D965F33F5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2">
              <a:extLst>
                <a:ext uri="{FF2B5EF4-FFF2-40B4-BE49-F238E27FC236}">
                  <a16:creationId xmlns:a16="http://schemas.microsoft.com/office/drawing/2014/main" id="{7BEEFBA5-B777-453F-8963-C51C3FD7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3">
              <a:extLst>
                <a:ext uri="{FF2B5EF4-FFF2-40B4-BE49-F238E27FC236}">
                  <a16:creationId xmlns:a16="http://schemas.microsoft.com/office/drawing/2014/main" id="{97BF3C3F-5214-4C7B-81E4-560D30D1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4">
              <a:extLst>
                <a:ext uri="{FF2B5EF4-FFF2-40B4-BE49-F238E27FC236}">
                  <a16:creationId xmlns:a16="http://schemas.microsoft.com/office/drawing/2014/main" id="{3A99FCB1-4A73-42B4-8552-A8AC89503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5">
              <a:extLst>
                <a:ext uri="{FF2B5EF4-FFF2-40B4-BE49-F238E27FC236}">
                  <a16:creationId xmlns:a16="http://schemas.microsoft.com/office/drawing/2014/main" id="{70996944-67C0-4B1C-95A4-054634377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6">
              <a:extLst>
                <a:ext uri="{FF2B5EF4-FFF2-40B4-BE49-F238E27FC236}">
                  <a16:creationId xmlns:a16="http://schemas.microsoft.com/office/drawing/2014/main" id="{D32CC887-61E2-469F-89DC-47C4020F4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7">
              <a:extLst>
                <a:ext uri="{FF2B5EF4-FFF2-40B4-BE49-F238E27FC236}">
                  <a16:creationId xmlns:a16="http://schemas.microsoft.com/office/drawing/2014/main" id="{A6CAA1F1-2847-4E7E-B1EA-52D9E4623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8">
              <a:extLst>
                <a:ext uri="{FF2B5EF4-FFF2-40B4-BE49-F238E27FC236}">
                  <a16:creationId xmlns:a16="http://schemas.microsoft.com/office/drawing/2014/main" id="{E87CA55E-749A-41FC-AC5F-7A85C5162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9">
              <a:extLst>
                <a:ext uri="{FF2B5EF4-FFF2-40B4-BE49-F238E27FC236}">
                  <a16:creationId xmlns:a16="http://schemas.microsoft.com/office/drawing/2014/main" id="{6C6C93E8-FFC9-4410-BB5B-C91CD0B5F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51">
              <a:extLst>
                <a:ext uri="{FF2B5EF4-FFF2-40B4-BE49-F238E27FC236}">
                  <a16:creationId xmlns:a16="http://schemas.microsoft.com/office/drawing/2014/main" id="{E2B6B109-A9B4-4097-87C2-6FC2E5D1E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52">
              <a:extLst>
                <a:ext uri="{FF2B5EF4-FFF2-40B4-BE49-F238E27FC236}">
                  <a16:creationId xmlns:a16="http://schemas.microsoft.com/office/drawing/2014/main" id="{A47D9734-7F3F-43BF-BD0E-45342983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3">
              <a:extLst>
                <a:ext uri="{FF2B5EF4-FFF2-40B4-BE49-F238E27FC236}">
                  <a16:creationId xmlns:a16="http://schemas.microsoft.com/office/drawing/2014/main" id="{9A2DDDDC-81B4-454C-B365-F425D9D2C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4">
              <a:extLst>
                <a:ext uri="{FF2B5EF4-FFF2-40B4-BE49-F238E27FC236}">
                  <a16:creationId xmlns:a16="http://schemas.microsoft.com/office/drawing/2014/main" id="{753BB501-FBE0-4104-A9B0-4EC17230B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5">
              <a:extLst>
                <a:ext uri="{FF2B5EF4-FFF2-40B4-BE49-F238E27FC236}">
                  <a16:creationId xmlns:a16="http://schemas.microsoft.com/office/drawing/2014/main" id="{316697AC-D542-4528-85AF-9519F12C5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6">
              <a:extLst>
                <a:ext uri="{FF2B5EF4-FFF2-40B4-BE49-F238E27FC236}">
                  <a16:creationId xmlns:a16="http://schemas.microsoft.com/office/drawing/2014/main" id="{F1F31F2A-45D1-4F2D-BDC8-8D9B93FE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8">
              <a:extLst>
                <a:ext uri="{FF2B5EF4-FFF2-40B4-BE49-F238E27FC236}">
                  <a16:creationId xmlns:a16="http://schemas.microsoft.com/office/drawing/2014/main" id="{99D43C85-0C8E-4233-91D3-A812F2A1D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9">
              <a:extLst>
                <a:ext uri="{FF2B5EF4-FFF2-40B4-BE49-F238E27FC236}">
                  <a16:creationId xmlns:a16="http://schemas.microsoft.com/office/drawing/2014/main" id="{2C4AA17D-8C2C-4D89-9FA4-105745E4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60">
              <a:extLst>
                <a:ext uri="{FF2B5EF4-FFF2-40B4-BE49-F238E27FC236}">
                  <a16:creationId xmlns:a16="http://schemas.microsoft.com/office/drawing/2014/main" id="{188A25C2-B167-40EE-8622-F9CDC065B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61">
              <a:extLst>
                <a:ext uri="{FF2B5EF4-FFF2-40B4-BE49-F238E27FC236}">
                  <a16:creationId xmlns:a16="http://schemas.microsoft.com/office/drawing/2014/main" id="{07B85AC1-605C-4A6F-9E9D-5DBC7CBD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2">
              <a:extLst>
                <a:ext uri="{FF2B5EF4-FFF2-40B4-BE49-F238E27FC236}">
                  <a16:creationId xmlns:a16="http://schemas.microsoft.com/office/drawing/2014/main" id="{52B991B2-3DA3-4AE8-B25E-EBD192943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3">
              <a:extLst>
                <a:ext uri="{FF2B5EF4-FFF2-40B4-BE49-F238E27FC236}">
                  <a16:creationId xmlns:a16="http://schemas.microsoft.com/office/drawing/2014/main" id="{E3744989-710C-4D16-899A-60D1EE8AB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4">
              <a:extLst>
                <a:ext uri="{FF2B5EF4-FFF2-40B4-BE49-F238E27FC236}">
                  <a16:creationId xmlns:a16="http://schemas.microsoft.com/office/drawing/2014/main" id="{C6960CBA-4D18-4535-B6A5-0B72C8EEF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5">
              <a:extLst>
                <a:ext uri="{FF2B5EF4-FFF2-40B4-BE49-F238E27FC236}">
                  <a16:creationId xmlns:a16="http://schemas.microsoft.com/office/drawing/2014/main" id="{D551245D-02D4-4187-B7E7-840F4123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6">
              <a:extLst>
                <a:ext uri="{FF2B5EF4-FFF2-40B4-BE49-F238E27FC236}">
                  <a16:creationId xmlns:a16="http://schemas.microsoft.com/office/drawing/2014/main" id="{5EF8B9B4-344A-4CBF-8B06-2FFF917D0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7">
              <a:extLst>
                <a:ext uri="{FF2B5EF4-FFF2-40B4-BE49-F238E27FC236}">
                  <a16:creationId xmlns:a16="http://schemas.microsoft.com/office/drawing/2014/main" id="{4F6A522F-8E8E-4575-87FD-7A4A0B3F0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8">
              <a:extLst>
                <a:ext uri="{FF2B5EF4-FFF2-40B4-BE49-F238E27FC236}">
                  <a16:creationId xmlns:a16="http://schemas.microsoft.com/office/drawing/2014/main" id="{E1636446-E150-46AD-8A2C-E78E9931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9">
              <a:extLst>
                <a:ext uri="{FF2B5EF4-FFF2-40B4-BE49-F238E27FC236}">
                  <a16:creationId xmlns:a16="http://schemas.microsoft.com/office/drawing/2014/main" id="{959B55BE-A614-4372-9E73-AAF96E654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70">
              <a:extLst>
                <a:ext uri="{FF2B5EF4-FFF2-40B4-BE49-F238E27FC236}">
                  <a16:creationId xmlns:a16="http://schemas.microsoft.com/office/drawing/2014/main" id="{B939F09F-1BBC-4369-855E-161A759C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71">
              <a:extLst>
                <a:ext uri="{FF2B5EF4-FFF2-40B4-BE49-F238E27FC236}">
                  <a16:creationId xmlns:a16="http://schemas.microsoft.com/office/drawing/2014/main" id="{BF5C79F4-097A-45DC-8C9E-D5D4DC46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2">
              <a:extLst>
                <a:ext uri="{FF2B5EF4-FFF2-40B4-BE49-F238E27FC236}">
                  <a16:creationId xmlns:a16="http://schemas.microsoft.com/office/drawing/2014/main" id="{7E256442-2BAB-40AA-8CBE-223836245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3">
              <a:extLst>
                <a:ext uri="{FF2B5EF4-FFF2-40B4-BE49-F238E27FC236}">
                  <a16:creationId xmlns:a16="http://schemas.microsoft.com/office/drawing/2014/main" id="{80690CF5-9543-41F8-A915-B3A0B548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5">
              <a:extLst>
                <a:ext uri="{FF2B5EF4-FFF2-40B4-BE49-F238E27FC236}">
                  <a16:creationId xmlns:a16="http://schemas.microsoft.com/office/drawing/2014/main" id="{86D08062-3548-4D3B-B565-DDDA9C6E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6">
              <a:extLst>
                <a:ext uri="{FF2B5EF4-FFF2-40B4-BE49-F238E27FC236}">
                  <a16:creationId xmlns:a16="http://schemas.microsoft.com/office/drawing/2014/main" id="{D1F6D434-2FDB-424F-9ED1-C0D03ADCC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7">
              <a:extLst>
                <a:ext uri="{FF2B5EF4-FFF2-40B4-BE49-F238E27FC236}">
                  <a16:creationId xmlns:a16="http://schemas.microsoft.com/office/drawing/2014/main" id="{D0BC7110-B027-4CB1-BD08-0DED63502C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8">
              <a:extLst>
                <a:ext uri="{FF2B5EF4-FFF2-40B4-BE49-F238E27FC236}">
                  <a16:creationId xmlns:a16="http://schemas.microsoft.com/office/drawing/2014/main" id="{D71EB313-2477-4B62-92BD-FBB2231B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9">
              <a:extLst>
                <a:ext uri="{FF2B5EF4-FFF2-40B4-BE49-F238E27FC236}">
                  <a16:creationId xmlns:a16="http://schemas.microsoft.com/office/drawing/2014/main" id="{7ACAFB0C-2895-4BE1-B647-C93DE65C3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80">
              <a:extLst>
                <a:ext uri="{FF2B5EF4-FFF2-40B4-BE49-F238E27FC236}">
                  <a16:creationId xmlns:a16="http://schemas.microsoft.com/office/drawing/2014/main" id="{7DBD4AC1-3D64-4E93-A342-C9C2DCBB9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81">
              <a:extLst>
                <a:ext uri="{FF2B5EF4-FFF2-40B4-BE49-F238E27FC236}">
                  <a16:creationId xmlns:a16="http://schemas.microsoft.com/office/drawing/2014/main" id="{F0090341-BEBE-4B19-854C-0AF28D148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Pencil">
            <a:extLst>
              <a:ext uri="{FF2B5EF4-FFF2-40B4-BE49-F238E27FC236}">
                <a16:creationId xmlns:a16="http://schemas.microsoft.com/office/drawing/2014/main" id="{6453B46B-5E97-4077-842E-95A6D9745C4A}"/>
              </a:ext>
            </a:extLst>
          </p:cNvPr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0" name="AutoShape 3">
              <a:extLst>
                <a:ext uri="{FF2B5EF4-FFF2-40B4-BE49-F238E27FC236}">
                  <a16:creationId xmlns:a16="http://schemas.microsoft.com/office/drawing/2014/main" id="{5E5C5D94-A259-473C-A421-93D34BFE389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5">
              <a:extLst>
                <a:ext uri="{FF2B5EF4-FFF2-40B4-BE49-F238E27FC236}">
                  <a16:creationId xmlns:a16="http://schemas.microsoft.com/office/drawing/2014/main" id="{9FA2EC0D-9AF0-4B5F-AECD-A3C7084AA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6">
              <a:extLst>
                <a:ext uri="{FF2B5EF4-FFF2-40B4-BE49-F238E27FC236}">
                  <a16:creationId xmlns:a16="http://schemas.microsoft.com/office/drawing/2014/main" id="{42B4A96B-5DF8-431E-9BB9-973EEAFBA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7">
              <a:extLst>
                <a:ext uri="{FF2B5EF4-FFF2-40B4-BE49-F238E27FC236}">
                  <a16:creationId xmlns:a16="http://schemas.microsoft.com/office/drawing/2014/main" id="{452AE0A6-39A2-41B8-A321-BFD258EA1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">
              <a:extLst>
                <a:ext uri="{FF2B5EF4-FFF2-40B4-BE49-F238E27FC236}">
                  <a16:creationId xmlns:a16="http://schemas.microsoft.com/office/drawing/2014/main" id="{20B2DE92-966F-4022-81E4-C3DDB8865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">
              <a:extLst>
                <a:ext uri="{FF2B5EF4-FFF2-40B4-BE49-F238E27FC236}">
                  <a16:creationId xmlns:a16="http://schemas.microsoft.com/office/drawing/2014/main" id="{6E0F2F96-B459-4474-997B-E5B47509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">
              <a:extLst>
                <a:ext uri="{FF2B5EF4-FFF2-40B4-BE49-F238E27FC236}">
                  <a16:creationId xmlns:a16="http://schemas.microsoft.com/office/drawing/2014/main" id="{3ABF6432-8AD0-4B5C-814B-3A1BCE7B2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1">
              <a:extLst>
                <a:ext uri="{FF2B5EF4-FFF2-40B4-BE49-F238E27FC236}">
                  <a16:creationId xmlns:a16="http://schemas.microsoft.com/office/drawing/2014/main" id="{E5E493F7-A026-435B-86D2-6670568D6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2">
              <a:extLst>
                <a:ext uri="{FF2B5EF4-FFF2-40B4-BE49-F238E27FC236}">
                  <a16:creationId xmlns:a16="http://schemas.microsoft.com/office/drawing/2014/main" id="{04372246-BBBB-47E4-B234-065FBBEB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3">
              <a:extLst>
                <a:ext uri="{FF2B5EF4-FFF2-40B4-BE49-F238E27FC236}">
                  <a16:creationId xmlns:a16="http://schemas.microsoft.com/office/drawing/2014/main" id="{82A3F761-A151-4B33-978E-865BFF9CE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4">
              <a:extLst>
                <a:ext uri="{FF2B5EF4-FFF2-40B4-BE49-F238E27FC236}">
                  <a16:creationId xmlns:a16="http://schemas.microsoft.com/office/drawing/2014/main" id="{168BEE69-5EF9-4770-AF12-A1F353160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5">
              <a:extLst>
                <a:ext uri="{FF2B5EF4-FFF2-40B4-BE49-F238E27FC236}">
                  <a16:creationId xmlns:a16="http://schemas.microsoft.com/office/drawing/2014/main" id="{E0932096-F491-4BA3-A23A-F62609EBA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6">
              <a:extLst>
                <a:ext uri="{FF2B5EF4-FFF2-40B4-BE49-F238E27FC236}">
                  <a16:creationId xmlns:a16="http://schemas.microsoft.com/office/drawing/2014/main" id="{89E2B4BF-1AF1-4131-B3C7-B67F9D93F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7">
              <a:extLst>
                <a:ext uri="{FF2B5EF4-FFF2-40B4-BE49-F238E27FC236}">
                  <a16:creationId xmlns:a16="http://schemas.microsoft.com/office/drawing/2014/main" id="{FD38D827-DAA0-4A8C-81E2-62883437B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8">
              <a:extLst>
                <a:ext uri="{FF2B5EF4-FFF2-40B4-BE49-F238E27FC236}">
                  <a16:creationId xmlns:a16="http://schemas.microsoft.com/office/drawing/2014/main" id="{5ED8D9A9-6347-4CA7-8F33-36A91E4DF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9">
              <a:extLst>
                <a:ext uri="{FF2B5EF4-FFF2-40B4-BE49-F238E27FC236}">
                  <a16:creationId xmlns:a16="http://schemas.microsoft.com/office/drawing/2014/main" id="{B925549B-E2EA-40FF-A178-E74BEBAC1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9">
              <a:extLst>
                <a:ext uri="{FF2B5EF4-FFF2-40B4-BE49-F238E27FC236}">
                  <a16:creationId xmlns:a16="http://schemas.microsoft.com/office/drawing/2014/main" id="{6E965CA1-3CE3-405B-98F6-48E43B9EC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0">
              <a:extLst>
                <a:ext uri="{FF2B5EF4-FFF2-40B4-BE49-F238E27FC236}">
                  <a16:creationId xmlns:a16="http://schemas.microsoft.com/office/drawing/2014/main" id="{AF1856E5-4BDE-4719-AB6A-B73DEC097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2">
              <a:extLst>
                <a:ext uri="{FF2B5EF4-FFF2-40B4-BE49-F238E27FC236}">
                  <a16:creationId xmlns:a16="http://schemas.microsoft.com/office/drawing/2014/main" id="{0EB92795-E234-48F2-99DA-79FB21D11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3">
              <a:extLst>
                <a:ext uri="{FF2B5EF4-FFF2-40B4-BE49-F238E27FC236}">
                  <a16:creationId xmlns:a16="http://schemas.microsoft.com/office/drawing/2014/main" id="{9B4B4B2E-5486-4DEC-A6B3-312CFA2F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4">
              <a:extLst>
                <a:ext uri="{FF2B5EF4-FFF2-40B4-BE49-F238E27FC236}">
                  <a16:creationId xmlns:a16="http://schemas.microsoft.com/office/drawing/2014/main" id="{E241B9CC-A99B-45D5-85C3-1BCA07EB3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5">
              <a:extLst>
                <a:ext uri="{FF2B5EF4-FFF2-40B4-BE49-F238E27FC236}">
                  <a16:creationId xmlns:a16="http://schemas.microsoft.com/office/drawing/2014/main" id="{5EC483F3-62D9-4181-BB2E-F3A975930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6">
              <a:extLst>
                <a:ext uri="{FF2B5EF4-FFF2-40B4-BE49-F238E27FC236}">
                  <a16:creationId xmlns:a16="http://schemas.microsoft.com/office/drawing/2014/main" id="{711B59E1-1353-47F3-AD1E-30E79FC3D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7">
              <a:extLst>
                <a:ext uri="{FF2B5EF4-FFF2-40B4-BE49-F238E27FC236}">
                  <a16:creationId xmlns:a16="http://schemas.microsoft.com/office/drawing/2014/main" id="{04202744-5D0B-4723-9800-6E6779F84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8">
              <a:extLst>
                <a:ext uri="{FF2B5EF4-FFF2-40B4-BE49-F238E27FC236}">
                  <a16:creationId xmlns:a16="http://schemas.microsoft.com/office/drawing/2014/main" id="{994891F3-9972-4310-A54E-52964F037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9">
              <a:extLst>
                <a:ext uri="{FF2B5EF4-FFF2-40B4-BE49-F238E27FC236}">
                  <a16:creationId xmlns:a16="http://schemas.microsoft.com/office/drawing/2014/main" id="{B1797E4F-8671-4839-877F-C8D102AE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0">
              <a:extLst>
                <a:ext uri="{FF2B5EF4-FFF2-40B4-BE49-F238E27FC236}">
                  <a16:creationId xmlns:a16="http://schemas.microsoft.com/office/drawing/2014/main" id="{97BCB0F5-FF74-4925-883A-E57D90181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31">
              <a:extLst>
                <a:ext uri="{FF2B5EF4-FFF2-40B4-BE49-F238E27FC236}">
                  <a16:creationId xmlns:a16="http://schemas.microsoft.com/office/drawing/2014/main" id="{C118C6DD-9B87-4CFA-8C71-D35EEDA85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32">
              <a:extLst>
                <a:ext uri="{FF2B5EF4-FFF2-40B4-BE49-F238E27FC236}">
                  <a16:creationId xmlns:a16="http://schemas.microsoft.com/office/drawing/2014/main" id="{1FDBCE8E-183B-4D38-8B4B-CE6BB132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Oval 33">
              <a:extLst>
                <a:ext uri="{FF2B5EF4-FFF2-40B4-BE49-F238E27FC236}">
                  <a16:creationId xmlns:a16="http://schemas.microsoft.com/office/drawing/2014/main" id="{7635AD43-4FA7-43B7-8383-C8957444B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34">
              <a:extLst>
                <a:ext uri="{FF2B5EF4-FFF2-40B4-BE49-F238E27FC236}">
                  <a16:creationId xmlns:a16="http://schemas.microsoft.com/office/drawing/2014/main" id="{44E3F8E0-0645-4CE4-BBF5-C6F6F2064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35">
              <a:extLst>
                <a:ext uri="{FF2B5EF4-FFF2-40B4-BE49-F238E27FC236}">
                  <a16:creationId xmlns:a16="http://schemas.microsoft.com/office/drawing/2014/main" id="{4618D2B4-8267-40FB-ACB2-6307C6047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36">
              <a:extLst>
                <a:ext uri="{FF2B5EF4-FFF2-40B4-BE49-F238E27FC236}">
                  <a16:creationId xmlns:a16="http://schemas.microsoft.com/office/drawing/2014/main" id="{8E0872A0-B2E5-4649-8D39-F6578E5BA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7">
              <a:extLst>
                <a:ext uri="{FF2B5EF4-FFF2-40B4-BE49-F238E27FC236}">
                  <a16:creationId xmlns:a16="http://schemas.microsoft.com/office/drawing/2014/main" id="{EE24E6DE-B152-48F4-B1DE-DABCF5572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8">
              <a:extLst>
                <a:ext uri="{FF2B5EF4-FFF2-40B4-BE49-F238E27FC236}">
                  <a16:creationId xmlns:a16="http://schemas.microsoft.com/office/drawing/2014/main" id="{1AEDA121-69AA-44D5-8A8E-ED0E0ADF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9">
              <a:extLst>
                <a:ext uri="{FF2B5EF4-FFF2-40B4-BE49-F238E27FC236}">
                  <a16:creationId xmlns:a16="http://schemas.microsoft.com/office/drawing/2014/main" id="{5A7DAABE-5655-4736-A157-C2A05268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0">
              <a:extLst>
                <a:ext uri="{FF2B5EF4-FFF2-40B4-BE49-F238E27FC236}">
                  <a16:creationId xmlns:a16="http://schemas.microsoft.com/office/drawing/2014/main" id="{9F31B960-D58C-427D-A864-F4E51F259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1">
              <a:extLst>
                <a:ext uri="{FF2B5EF4-FFF2-40B4-BE49-F238E27FC236}">
                  <a16:creationId xmlns:a16="http://schemas.microsoft.com/office/drawing/2014/main" id="{2F76CED1-64A7-47F4-B0B3-8D3DA8806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2">
              <a:extLst>
                <a:ext uri="{FF2B5EF4-FFF2-40B4-BE49-F238E27FC236}">
                  <a16:creationId xmlns:a16="http://schemas.microsoft.com/office/drawing/2014/main" id="{4FABBEBE-2173-4903-97E4-C819282E4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3">
              <a:extLst>
                <a:ext uri="{FF2B5EF4-FFF2-40B4-BE49-F238E27FC236}">
                  <a16:creationId xmlns:a16="http://schemas.microsoft.com/office/drawing/2014/main" id="{BAEA04E5-8A21-42E0-91ED-1EFABDF28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4">
              <a:extLst>
                <a:ext uri="{FF2B5EF4-FFF2-40B4-BE49-F238E27FC236}">
                  <a16:creationId xmlns:a16="http://schemas.microsoft.com/office/drawing/2014/main" id="{47CB14AE-9872-47EA-878A-1F1BDFCE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1" name="chalk">
            <a:extLst>
              <a:ext uri="{FF2B5EF4-FFF2-40B4-BE49-F238E27FC236}">
                <a16:creationId xmlns:a16="http://schemas.microsoft.com/office/drawing/2014/main" id="{520F56E7-4ABA-4B04-801B-AC1BB73A2D17}"/>
              </a:ext>
            </a:extLst>
          </p:cNvPr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3" name="Picture 132">
            <a:extLst>
              <a:ext uri="{FF2B5EF4-FFF2-40B4-BE49-F238E27FC236}">
                <a16:creationId xmlns:a16="http://schemas.microsoft.com/office/drawing/2014/main" id="{318BFF62-874E-480B-8957-C9B898683EE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11795" y="1877543"/>
            <a:ext cx="2252924" cy="4505848"/>
          </a:xfrm>
          <a:prstGeom prst="rect">
            <a:avLst/>
          </a:prstGeom>
        </p:spPr>
      </p:pic>
      <p:sp>
        <p:nvSpPr>
          <p:cNvPr id="132" name="text">
            <a:extLst>
              <a:ext uri="{FF2B5EF4-FFF2-40B4-BE49-F238E27FC236}">
                <a16:creationId xmlns:a16="http://schemas.microsoft.com/office/drawing/2014/main" id="{DAF62A16-6736-46CB-AC55-FBE113800E4A}"/>
              </a:ext>
            </a:extLst>
          </p:cNvPr>
          <p:cNvSpPr txBox="1">
            <a:spLocks/>
          </p:cNvSpPr>
          <p:nvPr/>
        </p:nvSpPr>
        <p:spPr bwMode="auto">
          <a:xfrm>
            <a:off x="3506709" y="914400"/>
            <a:ext cx="5713491" cy="794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b="1" dirty="0">
                <a:solidFill>
                  <a:schemeClr val="bg1"/>
                </a:solidFill>
                <a:latin typeface="Comic Sans MS" pitchFamily="66" charset="0"/>
              </a:rPr>
              <a:t>Let us summarize</a:t>
            </a:r>
          </a:p>
        </p:txBody>
      </p:sp>
      <p:sp>
        <p:nvSpPr>
          <p:cNvPr id="134" name="text">
            <a:extLst>
              <a:ext uri="{FF2B5EF4-FFF2-40B4-BE49-F238E27FC236}">
                <a16:creationId xmlns:a16="http://schemas.microsoft.com/office/drawing/2014/main" id="{5D8C5773-32DD-4AAF-BCFE-E75D17268A33}"/>
              </a:ext>
            </a:extLst>
          </p:cNvPr>
          <p:cNvSpPr txBox="1">
            <a:spLocks/>
          </p:cNvSpPr>
          <p:nvPr/>
        </p:nvSpPr>
        <p:spPr bwMode="auto">
          <a:xfrm>
            <a:off x="3059023" y="1608929"/>
            <a:ext cx="6890419" cy="323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1pPr>
            <a:lvl2pPr marL="4572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2pPr>
            <a:lvl3pPr marL="9144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3pPr>
            <a:lvl4pPr marL="13716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4pPr>
            <a:lvl5pPr marL="1828800" indent="0" algn="l" rtl="0" fontAlgn="base">
              <a:spcBef>
                <a:spcPct val="20000"/>
              </a:spcBef>
              <a:spcAft>
                <a:spcPct val="0"/>
              </a:spcAft>
              <a:buFontTx/>
              <a:buNone/>
              <a:defRPr sz="2000" kern="1200">
                <a:solidFill>
                  <a:schemeClr val="tx1"/>
                </a:solidFill>
                <a:latin typeface="Franklin Gothic Medium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There are different User Help videos for different types of content. Go through them to understand how to use different types of files. </a:t>
            </a:r>
          </a:p>
          <a:p>
            <a:endParaRPr lang="en-US" b="1" dirty="0">
              <a:solidFill>
                <a:schemeClr val="bg1"/>
              </a:solidFill>
              <a:latin typeface="Comic Sans MS" pitchFamily="66" charset="0"/>
            </a:endParaRPr>
          </a:p>
          <a:p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Well done. Now you have learnt to identify the type of content with the icon symbol.</a:t>
            </a:r>
          </a:p>
          <a:p>
            <a:r>
              <a:rPr lang="en-US" b="1" dirty="0">
                <a:solidFill>
                  <a:schemeClr val="bg1"/>
                </a:solidFill>
                <a:latin typeface="Comic Sans MS" pitchFamily="66" charset="0"/>
              </a:rPr>
              <a:t>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80652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8670"/>
    </mc:Choice>
    <mc:Fallback xmlns="">
      <p:transition spd="slow" advTm="1867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shadow"/>
          <p:cNvSpPr/>
          <p:nvPr/>
        </p:nvSpPr>
        <p:spPr>
          <a:xfrm>
            <a:off x="2362200" y="5791200"/>
            <a:ext cx="8212615" cy="747664"/>
          </a:xfrm>
          <a:prstGeom prst="ellipse">
            <a:avLst/>
          </a:prstGeom>
          <a:gradFill flip="none" rotWithShape="1">
            <a:gsLst>
              <a:gs pos="11000">
                <a:schemeClr val="tx1">
                  <a:lumMod val="65000"/>
                  <a:lumOff val="35000"/>
                </a:schemeClr>
              </a:gs>
              <a:gs pos="76000">
                <a:schemeClr val="tx1">
                  <a:lumMod val="83000"/>
                  <a:lumOff val="17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4" name="School_Board"/>
          <p:cNvGrpSpPr>
            <a:grpSpLocks noChangeAspect="1"/>
          </p:cNvGrpSpPr>
          <p:nvPr/>
        </p:nvGrpSpPr>
        <p:grpSpPr bwMode="auto">
          <a:xfrm>
            <a:off x="2286000" y="270082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5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1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1" name="text"/>
          <p:cNvSpPr>
            <a:spLocks noGrp="1"/>
          </p:cNvSpPr>
          <p:nvPr>
            <p:ph type="ctrTitle"/>
          </p:nvPr>
        </p:nvSpPr>
        <p:spPr>
          <a:xfrm>
            <a:off x="2819400" y="1141810"/>
            <a:ext cx="6862106" cy="1459858"/>
          </a:xfrm>
        </p:spPr>
        <p:txBody>
          <a:bodyPr/>
          <a:lstStyle/>
          <a:p>
            <a:r>
              <a:rPr lang="en-US" sz="8800" dirty="0">
                <a:latin typeface="Comic Sans MS" pitchFamily="66" charset="0"/>
              </a:rPr>
              <a:t>Thank you</a:t>
            </a:r>
          </a:p>
        </p:txBody>
      </p:sp>
      <p:sp>
        <p:nvSpPr>
          <p:cNvPr id="222" name="text"/>
          <p:cNvSpPr>
            <a:spLocks noGrp="1"/>
          </p:cNvSpPr>
          <p:nvPr>
            <p:ph type="subTitle" idx="1"/>
          </p:nvPr>
        </p:nvSpPr>
        <p:spPr>
          <a:xfrm>
            <a:off x="3506709" y="3352800"/>
            <a:ext cx="5713491" cy="794902"/>
          </a:xfrm>
        </p:spPr>
        <p:txBody>
          <a:bodyPr/>
          <a:lstStyle/>
          <a:p>
            <a:r>
              <a:rPr lang="en-US" sz="2800" b="1" dirty="0">
                <a:solidFill>
                  <a:schemeClr val="bg1"/>
                </a:solidFill>
                <a:latin typeface="Comic Sans MS" pitchFamily="66" charset="0"/>
              </a:rPr>
              <a:t>See you soon in another module</a:t>
            </a:r>
          </a:p>
        </p:txBody>
      </p:sp>
      <p:grpSp>
        <p:nvGrpSpPr>
          <p:cNvPr id="239" name="Pencil"/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40" name="AutoShape 3"/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Rectangle 5"/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Rectangle 6"/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7"/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8"/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9"/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0"/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1"/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2"/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3"/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4"/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5"/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6"/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7"/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8"/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9"/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9"/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0"/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2"/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3"/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4"/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5"/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6"/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7"/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8"/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9"/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30"/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1"/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2"/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Oval 33"/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Oval 34"/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5"/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2" name="Freeform 36"/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7"/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38"/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39"/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40"/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41"/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42"/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43"/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44"/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2" name="chalk"/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 close up of a person&#10;&#10;Description automatically generated">
            <a:extLst>
              <a:ext uri="{FF2B5EF4-FFF2-40B4-BE49-F238E27FC236}">
                <a16:creationId xmlns:a16="http://schemas.microsoft.com/office/drawing/2014/main" id="{8051C4FE-8AC1-4752-9915-6294F0CBF4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6810" y="-539137"/>
            <a:ext cx="2857500" cy="262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6468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1" name="shadow"/>
          <p:cNvSpPr/>
          <p:nvPr/>
        </p:nvSpPr>
        <p:spPr>
          <a:xfrm>
            <a:off x="2362200" y="5791200"/>
            <a:ext cx="8212615" cy="747664"/>
          </a:xfrm>
          <a:prstGeom prst="ellipse">
            <a:avLst/>
          </a:prstGeom>
          <a:gradFill flip="none" rotWithShape="1">
            <a:gsLst>
              <a:gs pos="11000">
                <a:schemeClr val="tx1">
                  <a:lumMod val="65000"/>
                  <a:lumOff val="35000"/>
                </a:schemeClr>
              </a:gs>
              <a:gs pos="76000">
                <a:schemeClr val="tx1">
                  <a:lumMod val="83000"/>
                  <a:lumOff val="17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81" name="School_Board"/>
          <p:cNvGrpSpPr>
            <a:grpSpLocks noChangeAspect="1"/>
          </p:cNvGrpSpPr>
          <p:nvPr/>
        </p:nvGrpSpPr>
        <p:grpSpPr bwMode="auto">
          <a:xfrm>
            <a:off x="2286342" y="269070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4382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3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4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5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6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7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8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9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0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1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2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3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4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5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6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7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8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9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0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1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2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3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9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0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1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2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3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4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5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6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7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8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9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0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1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2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3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4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5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6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7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8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0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1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2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3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4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5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4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5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6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7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8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9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0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text"/>
          <p:cNvSpPr>
            <a:spLocks noGrp="1"/>
          </p:cNvSpPr>
          <p:nvPr>
            <p:ph type="subTitle" idx="1"/>
          </p:nvPr>
        </p:nvSpPr>
        <p:spPr>
          <a:xfrm>
            <a:off x="3010603" y="1065500"/>
            <a:ext cx="7074346" cy="4274762"/>
          </a:xfrm>
        </p:spPr>
        <p:txBody>
          <a:bodyPr/>
          <a:lstStyle/>
          <a:p>
            <a:pPr lvl="0" algn="l">
              <a:spcBef>
                <a:spcPct val="0"/>
              </a:spcBef>
            </a:pPr>
            <a:r>
              <a:rPr lang="en-US" altLang="en-US" sz="2000" b="1" u="sng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  <a:sym typeface="Wingdings" pitchFamily="2" charset="2"/>
              </a:rPr>
              <a:t></a:t>
            </a:r>
            <a:r>
              <a:rPr lang="en-US" altLang="en-US" sz="2000" b="1" u="sng" dirty="0" bmk="Symbol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 </a:t>
            </a:r>
            <a:r>
              <a:rPr lang="en-US" altLang="en-US" sz="2000" b="1" u="sng" dirty="0" bmk="Symbol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  <a:sym typeface="Wingdings" pitchFamily="2" charset="2"/>
              </a:rPr>
              <a:t>Symbols that you must know</a:t>
            </a:r>
            <a:r>
              <a:rPr lang="en-US" altLang="en-US" sz="2000" dirty="0" bmk="Symbol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  <a:sym typeface="Wingdings" pitchFamily="2" charset="2"/>
              </a:rPr>
              <a:t> </a:t>
            </a:r>
            <a:endParaRPr lang="en-US" altLang="en-US" sz="2000" b="1" u="sng" dirty="0">
              <a:solidFill>
                <a:schemeClr val="bg1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  <a:p>
            <a:pPr lvl="0" algn="l" eaLnBrk="0" hangingPunct="0">
              <a:spcBef>
                <a:spcPct val="0"/>
              </a:spcBef>
            </a:pPr>
            <a:r>
              <a:rPr lang="en-US" altLang="en-US" sz="2000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  <a:sym typeface="Wingdings" pitchFamily="2" charset="2"/>
              </a:rPr>
              <a:t>When you access the topics in PLMS, you will see different symbols.  </a:t>
            </a:r>
            <a:endParaRPr lang="en-US" altLang="en-US" sz="2000" dirty="0">
              <a:solidFill>
                <a:schemeClr val="bg1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  <a:p>
            <a:pPr algn="l"/>
            <a:endParaRPr lang="en-US" sz="2800" b="1" dirty="0">
              <a:solidFill>
                <a:schemeClr val="bg1"/>
              </a:solidFill>
              <a:latin typeface="Comic Sans MS" pitchFamily="66" charset="0"/>
            </a:endParaRPr>
          </a:p>
        </p:txBody>
      </p:sp>
      <p:grpSp>
        <p:nvGrpSpPr>
          <p:cNvPr id="185" name="Pencil"/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6" name="AutoShape 3"/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"/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6"/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"/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8"/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"/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0"/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"/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"/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3"/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4"/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5"/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6"/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7"/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8"/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"/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"/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0"/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2"/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3"/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4"/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5"/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6"/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7"/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8"/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9"/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"/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1"/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2"/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Oval 33"/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Oval 34"/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5"/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36"/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7"/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8"/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9"/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0"/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1"/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2"/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3"/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4"/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7" name="chalk"/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8C59F228-5AEF-49E5-AA67-7E22654E7303}"/>
              </a:ext>
            </a:extLst>
          </p:cNvPr>
          <p:cNvGrpSpPr/>
          <p:nvPr/>
        </p:nvGrpSpPr>
        <p:grpSpPr>
          <a:xfrm>
            <a:off x="2955016" y="2286000"/>
            <a:ext cx="1302741" cy="1314061"/>
            <a:chOff x="3059473" y="1909974"/>
            <a:chExt cx="1302741" cy="1314061"/>
          </a:xfrm>
        </p:grpSpPr>
        <p:pic>
          <p:nvPicPr>
            <p:cNvPr id="6" name="Picture 5" descr="A picture containing drawing&#10;&#10;Description automatically generated">
              <a:extLst>
                <a:ext uri="{FF2B5EF4-FFF2-40B4-BE49-F238E27FC236}">
                  <a16:creationId xmlns:a16="http://schemas.microsoft.com/office/drawing/2014/main" id="{1FB72AB6-0EAC-463B-9801-63A6A9375E7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0000" b="90000" l="10000" r="9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677" t="18614" r="26442" b="39500"/>
            <a:stretch/>
          </p:blipFill>
          <p:spPr>
            <a:xfrm>
              <a:off x="3343946" y="1909974"/>
              <a:ext cx="814237" cy="971535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B4525E3-B640-42D1-A27C-C6A827401BD9}"/>
                </a:ext>
              </a:extLst>
            </p:cNvPr>
            <p:cNvSpPr txBox="1"/>
            <p:nvPr/>
          </p:nvSpPr>
          <p:spPr>
            <a:xfrm>
              <a:off x="3059473" y="2854703"/>
              <a:ext cx="13027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N" dirty="0">
                  <a:solidFill>
                    <a:schemeClr val="bg1"/>
                  </a:solidFill>
                </a:rPr>
                <a:t>Start PLMS</a:t>
              </a:r>
            </a:p>
          </p:txBody>
        </p: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F4CDF96B-D766-4395-B6D8-1FB4A5EB0B13}"/>
              </a:ext>
            </a:extLst>
          </p:cNvPr>
          <p:cNvGrpSpPr/>
          <p:nvPr/>
        </p:nvGrpSpPr>
        <p:grpSpPr>
          <a:xfrm>
            <a:off x="3011589" y="3791339"/>
            <a:ext cx="1302741" cy="1314061"/>
            <a:chOff x="3059473" y="1909974"/>
            <a:chExt cx="1302741" cy="1314061"/>
          </a:xfrm>
        </p:grpSpPr>
        <p:pic>
          <p:nvPicPr>
            <p:cNvPr id="133" name="Picture 132" descr="A picture containing drawing&#10;&#10;Description automatically generated">
              <a:extLst>
                <a:ext uri="{FF2B5EF4-FFF2-40B4-BE49-F238E27FC236}">
                  <a16:creationId xmlns:a16="http://schemas.microsoft.com/office/drawing/2014/main" id="{D44B991B-494A-4843-B656-12490F937CC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0000" b="90000" l="10000" r="9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677" t="18614" r="26442" b="39500"/>
            <a:stretch/>
          </p:blipFill>
          <p:spPr>
            <a:xfrm>
              <a:off x="3343946" y="1909974"/>
              <a:ext cx="814237" cy="971535"/>
            </a:xfrm>
            <a:prstGeom prst="rect">
              <a:avLst/>
            </a:prstGeom>
          </p:spPr>
        </p:pic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478F0502-71FE-43CF-81AD-0A76FA320759}"/>
                </a:ext>
              </a:extLst>
            </p:cNvPr>
            <p:cNvSpPr txBox="1"/>
            <p:nvPr/>
          </p:nvSpPr>
          <p:spPr>
            <a:xfrm>
              <a:off x="3059473" y="2854703"/>
              <a:ext cx="13027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N" dirty="0">
                  <a:solidFill>
                    <a:schemeClr val="bg1"/>
                  </a:solidFill>
                </a:rPr>
                <a:t>Stop PLMS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42B757A3-927C-402B-84AC-354C98C68650}"/>
              </a:ext>
            </a:extLst>
          </p:cNvPr>
          <p:cNvSpPr/>
          <p:nvPr/>
        </p:nvSpPr>
        <p:spPr>
          <a:xfrm>
            <a:off x="4648896" y="2581511"/>
            <a:ext cx="4797497" cy="63400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N" dirty="0">
                <a:solidFill>
                  <a:schemeClr val="tx1"/>
                </a:solidFill>
              </a:rPr>
              <a:t>To “start” the PLMS Software </a:t>
            </a: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B7FCD533-EC5A-4258-B228-DEB1EFFD5723}"/>
              </a:ext>
            </a:extLst>
          </p:cNvPr>
          <p:cNvSpPr/>
          <p:nvPr/>
        </p:nvSpPr>
        <p:spPr>
          <a:xfrm>
            <a:off x="4686095" y="4018714"/>
            <a:ext cx="4797497" cy="63400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N" dirty="0">
                <a:solidFill>
                  <a:schemeClr val="tx1"/>
                </a:solidFill>
              </a:rPr>
              <a:t>To “Stop” the PLMS Software </a:t>
            </a:r>
          </a:p>
        </p:txBody>
      </p:sp>
    </p:spTree>
    <p:extLst>
      <p:ext uri="{BB962C8B-B14F-4D97-AF65-F5344CB8AC3E}">
        <p14:creationId xmlns:p14="http://schemas.microsoft.com/office/powerpoint/2010/main" val="401722279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1" name="shadow"/>
          <p:cNvSpPr/>
          <p:nvPr/>
        </p:nvSpPr>
        <p:spPr>
          <a:xfrm>
            <a:off x="2362200" y="5791200"/>
            <a:ext cx="8212615" cy="747664"/>
          </a:xfrm>
          <a:prstGeom prst="ellipse">
            <a:avLst/>
          </a:prstGeom>
          <a:gradFill flip="none" rotWithShape="1">
            <a:gsLst>
              <a:gs pos="11000">
                <a:schemeClr val="tx1">
                  <a:lumMod val="65000"/>
                  <a:lumOff val="35000"/>
                </a:schemeClr>
              </a:gs>
              <a:gs pos="76000">
                <a:schemeClr val="tx1">
                  <a:lumMod val="83000"/>
                  <a:lumOff val="17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81" name="School_Board"/>
          <p:cNvGrpSpPr>
            <a:grpSpLocks noChangeAspect="1"/>
          </p:cNvGrpSpPr>
          <p:nvPr/>
        </p:nvGrpSpPr>
        <p:grpSpPr bwMode="auto">
          <a:xfrm>
            <a:off x="2286342" y="225003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4382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3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4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5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6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7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8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9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0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1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2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3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4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5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6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7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8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9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0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1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2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3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9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0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1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2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3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4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5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6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7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8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9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0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1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2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3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4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5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6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7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8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0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1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2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3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4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5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4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5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6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7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8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9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0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5" name="Pencil"/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6" name="AutoShape 3"/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"/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6"/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"/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8"/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"/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0"/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"/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"/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3"/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4"/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5"/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6"/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7"/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8"/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"/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"/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0"/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2"/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3"/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4"/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5"/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6"/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7"/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8"/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9"/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"/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1"/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2"/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Oval 33"/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Oval 34"/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5"/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36"/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7"/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8"/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9"/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0"/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1"/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2"/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3"/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4"/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7" name="chalk"/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76A0A1BC-5DAC-4EB9-93F8-E357D5EA623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39308587"/>
              </p:ext>
            </p:extLst>
          </p:nvPr>
        </p:nvGraphicFramePr>
        <p:xfrm>
          <a:off x="3048000" y="990960"/>
          <a:ext cx="6808154" cy="416091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043873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7A9F86BE-C6CA-4398-8C53-8B322C8486C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>
                                            <p:graphicEl>
                                              <a:dgm id="{7A9F86BE-C6CA-4398-8C53-8B322C8486C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>
                                            <p:graphicEl>
                                              <a:dgm id="{7A9F86BE-C6CA-4398-8C53-8B322C8486C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>
                                            <p:graphicEl>
                                              <a:dgm id="{7A9F86BE-C6CA-4398-8C53-8B322C8486C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>
                                            <p:graphicEl>
                                              <a:dgm id="{7A9F86BE-C6CA-4398-8C53-8B322C8486C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358979D1-946E-4A75-823F-4AD4BDF348C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>
                                            <p:graphicEl>
                                              <a:dgm id="{358979D1-946E-4A75-823F-4AD4BDF348C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>
                                            <p:graphicEl>
                                              <a:dgm id="{358979D1-946E-4A75-823F-4AD4BDF348C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>
                                            <p:graphicEl>
                                              <a:dgm id="{358979D1-946E-4A75-823F-4AD4BDF348C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>
                                            <p:graphicEl>
                                              <a:dgm id="{358979D1-946E-4A75-823F-4AD4BDF348C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F707F88A-8FC7-4920-94C3-D4684D9995C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>
                                            <p:graphicEl>
                                              <a:dgm id="{F707F88A-8FC7-4920-94C3-D4684D9995C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>
                                            <p:graphicEl>
                                              <a:dgm id="{F707F88A-8FC7-4920-94C3-D4684D9995C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>
                                            <p:graphicEl>
                                              <a:dgm id="{F707F88A-8FC7-4920-94C3-D4684D9995C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">
                                            <p:graphicEl>
                                              <a:dgm id="{F707F88A-8FC7-4920-94C3-D4684D9995C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4799B4AD-E6A6-4894-854C-2FA553A28C7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graphicEl>
                                              <a:dgm id="{4799B4AD-E6A6-4894-854C-2FA553A28C7C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graphicEl>
                                              <a:dgm id="{4799B4AD-E6A6-4894-854C-2FA553A28C7C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>
                                            <p:graphicEl>
                                              <a:dgm id="{4799B4AD-E6A6-4894-854C-2FA553A28C7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">
                                            <p:graphicEl>
                                              <a:dgm id="{4799B4AD-E6A6-4894-854C-2FA553A28C7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AE9C7792-53AC-4E2A-8DAC-64D6C204467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">
                                            <p:graphicEl>
                                              <a:dgm id="{AE9C7792-53AC-4E2A-8DAC-64D6C204467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>
                                            <p:graphicEl>
                                              <a:dgm id="{AE9C7792-53AC-4E2A-8DAC-64D6C204467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>
                                            <p:graphicEl>
                                              <a:dgm id="{AE9C7792-53AC-4E2A-8DAC-64D6C204467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">
                                            <p:graphicEl>
                                              <a:dgm id="{AE9C7792-53AC-4E2A-8DAC-64D6C204467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E815E3B5-CFB5-4838-8E14-E9286534484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">
                                            <p:graphicEl>
                                              <a:dgm id="{E815E3B5-CFB5-4838-8E14-E92865344845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>
                                            <p:graphicEl>
                                              <a:dgm id="{E815E3B5-CFB5-4838-8E14-E92865344845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>
                                            <p:graphicEl>
                                              <a:dgm id="{E815E3B5-CFB5-4838-8E14-E9286534484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">
                                            <p:graphicEl>
                                              <a:dgm id="{E815E3B5-CFB5-4838-8E14-E9286534484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F61145DB-17EF-42F2-A8D5-102D88117BD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">
                                            <p:graphicEl>
                                              <a:dgm id="{F61145DB-17EF-42F2-A8D5-102D88117BD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>
                                            <p:graphicEl>
                                              <a:dgm id="{F61145DB-17EF-42F2-A8D5-102D88117BD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>
                                            <p:graphicEl>
                                              <a:dgm id="{F61145DB-17EF-42F2-A8D5-102D88117BD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">
                                            <p:graphicEl>
                                              <a:dgm id="{F61145DB-17EF-42F2-A8D5-102D88117BD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CA9C41DE-99B4-4B03-9700-5194E7B7BA6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>
                                            <p:graphicEl>
                                              <a:dgm id="{CA9C41DE-99B4-4B03-9700-5194E7B7BA6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">
                                            <p:graphicEl>
                                              <a:dgm id="{CA9C41DE-99B4-4B03-9700-5194E7B7BA6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">
                                            <p:graphicEl>
                                              <a:dgm id="{CA9C41DE-99B4-4B03-9700-5194E7B7BA6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3">
                                            <p:graphicEl>
                                              <a:dgm id="{CA9C41DE-99B4-4B03-9700-5194E7B7BA6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04FAFDEB-6899-4A19-BBD9-9E35A0B9A28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">
                                            <p:graphicEl>
                                              <a:dgm id="{04FAFDEB-6899-4A19-BBD9-9E35A0B9A28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">
                                            <p:graphicEl>
                                              <a:dgm id="{04FAFDEB-6899-4A19-BBD9-9E35A0B9A28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">
                                            <p:graphicEl>
                                              <a:dgm id="{04FAFDEB-6899-4A19-BBD9-9E35A0B9A28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">
                                            <p:graphicEl>
                                              <a:dgm id="{04FAFDEB-6899-4A19-BBD9-9E35A0B9A28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ED083078-DB05-40BC-9FB0-47692D652D5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">
                                            <p:graphicEl>
                                              <a:dgm id="{ED083078-DB05-40BC-9FB0-47692D652D5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">
                                            <p:graphicEl>
                                              <a:dgm id="{ED083078-DB05-40BC-9FB0-47692D652D5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">
                                            <p:graphicEl>
                                              <a:dgm id="{ED083078-DB05-40BC-9FB0-47692D652D5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">
                                            <p:graphicEl>
                                              <a:dgm id="{ED083078-DB05-40BC-9FB0-47692D652D5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00673907-CBB5-4C6C-98FF-F60AAF84176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">
                                            <p:graphicEl>
                                              <a:dgm id="{00673907-CBB5-4C6C-98FF-F60AAF84176E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">
                                            <p:graphicEl>
                                              <a:dgm id="{00673907-CBB5-4C6C-98FF-F60AAF84176E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">
                                            <p:graphicEl>
                                              <a:dgm id="{00673907-CBB5-4C6C-98FF-F60AAF84176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">
                                            <p:graphicEl>
                                              <a:dgm id="{00673907-CBB5-4C6C-98FF-F60AAF84176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41E025E4-CFB0-46EB-BB46-F1AA456B8BC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">
                                            <p:graphicEl>
                                              <a:dgm id="{41E025E4-CFB0-46EB-BB46-F1AA456B8BC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3">
                                            <p:graphicEl>
                                              <a:dgm id="{41E025E4-CFB0-46EB-BB46-F1AA456B8BC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3">
                                            <p:graphicEl>
                                              <a:dgm id="{41E025E4-CFB0-46EB-BB46-F1AA456B8BC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3">
                                            <p:graphicEl>
                                              <a:dgm id="{41E025E4-CFB0-46EB-BB46-F1AA456B8BC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5D756996-5A9D-4E80-9C91-2AAF58DCBA7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">
                                            <p:graphicEl>
                                              <a:dgm id="{5D756996-5A9D-4E80-9C91-2AAF58DCBA7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">
                                            <p:graphicEl>
                                              <a:dgm id="{5D756996-5A9D-4E80-9C91-2AAF58DCBA7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">
                                            <p:graphicEl>
                                              <a:dgm id="{5D756996-5A9D-4E80-9C91-2AAF58DCBA7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3">
                                            <p:graphicEl>
                                              <a:dgm id="{5D756996-5A9D-4E80-9C91-2AAF58DCBA7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4C7CCD2C-AF1E-4FD3-84D0-923A7C1F7EB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">
                                            <p:graphicEl>
                                              <a:dgm id="{4C7CCD2C-AF1E-4FD3-84D0-923A7C1F7EB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">
                                            <p:graphicEl>
                                              <a:dgm id="{4C7CCD2C-AF1E-4FD3-84D0-923A7C1F7EB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3">
                                            <p:graphicEl>
                                              <a:dgm id="{4C7CCD2C-AF1E-4FD3-84D0-923A7C1F7EB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3">
                                            <p:graphicEl>
                                              <a:dgm id="{4C7CCD2C-AF1E-4FD3-84D0-923A7C1F7EB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F9D67D29-4A29-43A4-B65D-D07363C2C2C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3">
                                            <p:graphicEl>
                                              <a:dgm id="{F9D67D29-4A29-43A4-B65D-D07363C2C2C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">
                                            <p:graphicEl>
                                              <a:dgm id="{F9D67D29-4A29-43A4-B65D-D07363C2C2C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">
                                            <p:graphicEl>
                                              <a:dgm id="{F9D67D29-4A29-43A4-B65D-D07363C2C2C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3">
                                            <p:graphicEl>
                                              <a:dgm id="{F9D67D29-4A29-43A4-B65D-D07363C2C2C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18250E85-8F59-4311-8817-8CA22E3B767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">
                                            <p:graphicEl>
                                              <a:dgm id="{18250E85-8F59-4311-8817-8CA22E3B767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">
                                            <p:graphicEl>
                                              <a:dgm id="{18250E85-8F59-4311-8817-8CA22E3B767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">
                                            <p:graphicEl>
                                              <a:dgm id="{18250E85-8F59-4311-8817-8CA22E3B767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">
                                            <p:graphicEl>
                                              <a:dgm id="{18250E85-8F59-4311-8817-8CA22E3B767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9B933303-017C-4EE3-A1AA-75BD2F0A4FE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3">
                                            <p:graphicEl>
                                              <a:dgm id="{9B933303-017C-4EE3-A1AA-75BD2F0A4FEE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">
                                            <p:graphicEl>
                                              <a:dgm id="{9B933303-017C-4EE3-A1AA-75BD2F0A4FEE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">
                                            <p:graphicEl>
                                              <a:dgm id="{9B933303-017C-4EE3-A1AA-75BD2F0A4FE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3">
                                            <p:graphicEl>
                                              <a:dgm id="{9B933303-017C-4EE3-A1AA-75BD2F0A4FE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 uiExpand="1">
        <p:bldSub>
          <a:bldDgm bld="lvlOne"/>
        </p:bldSub>
      </p:bldGraphic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1" name="shadow"/>
          <p:cNvSpPr/>
          <p:nvPr/>
        </p:nvSpPr>
        <p:spPr>
          <a:xfrm>
            <a:off x="2362200" y="5791200"/>
            <a:ext cx="8212615" cy="747664"/>
          </a:xfrm>
          <a:prstGeom prst="ellipse">
            <a:avLst/>
          </a:prstGeom>
          <a:gradFill flip="none" rotWithShape="1">
            <a:gsLst>
              <a:gs pos="11000">
                <a:schemeClr val="tx1">
                  <a:lumMod val="65000"/>
                  <a:lumOff val="35000"/>
                </a:schemeClr>
              </a:gs>
              <a:gs pos="76000">
                <a:schemeClr val="tx1">
                  <a:lumMod val="83000"/>
                  <a:lumOff val="17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81" name="School_Board"/>
          <p:cNvGrpSpPr>
            <a:grpSpLocks noChangeAspect="1"/>
          </p:cNvGrpSpPr>
          <p:nvPr/>
        </p:nvGrpSpPr>
        <p:grpSpPr bwMode="auto">
          <a:xfrm>
            <a:off x="2286616" y="231588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4382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3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4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5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6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7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8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9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0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1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2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3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4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5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6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7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8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9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0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1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2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3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9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0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1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2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3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4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5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6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7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8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9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0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1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2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3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4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5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6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7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8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0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1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2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3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4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5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4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5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6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7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8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9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0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text"/>
          <p:cNvSpPr>
            <a:spLocks noGrp="1"/>
          </p:cNvSpPr>
          <p:nvPr>
            <p:ph type="subTitle" idx="1"/>
          </p:nvPr>
        </p:nvSpPr>
        <p:spPr>
          <a:xfrm>
            <a:off x="2981741" y="1059918"/>
            <a:ext cx="7074346" cy="3725445"/>
          </a:xfrm>
        </p:spPr>
        <p:txBody>
          <a:bodyPr/>
          <a:lstStyle/>
          <a:p>
            <a:pPr algn="l"/>
            <a:endParaRPr lang="en-US" sz="2800" b="1" dirty="0">
              <a:solidFill>
                <a:schemeClr val="bg1"/>
              </a:solidFill>
              <a:latin typeface="Comic Sans MS" pitchFamily="66" charset="0"/>
            </a:endParaRPr>
          </a:p>
          <a:p>
            <a:pPr algn="l"/>
            <a:endParaRPr lang="en-US" sz="2800" b="1" dirty="0">
              <a:solidFill>
                <a:schemeClr val="bg1"/>
              </a:solidFill>
              <a:latin typeface="Comic Sans MS" pitchFamily="66" charset="0"/>
            </a:endParaRPr>
          </a:p>
          <a:p>
            <a:pPr algn="l"/>
            <a:endParaRPr lang="en-US" sz="2800" b="1" dirty="0">
              <a:solidFill>
                <a:schemeClr val="bg1"/>
              </a:solidFill>
              <a:latin typeface="Comic Sans MS" pitchFamily="66" charset="0"/>
            </a:endParaRPr>
          </a:p>
          <a:p>
            <a:pPr algn="l"/>
            <a:r>
              <a:rPr lang="en-US" sz="2800" b="1" dirty="0">
                <a:solidFill>
                  <a:schemeClr val="bg1"/>
                </a:solidFill>
                <a:latin typeface="Comic Sans MS" pitchFamily="66" charset="0"/>
              </a:rPr>
              <a:t>Now I will explain each Icon to you</a:t>
            </a:r>
            <a:endParaRPr lang="en-US" b="1" dirty="0">
              <a:solidFill>
                <a:schemeClr val="bg1"/>
              </a:solidFill>
              <a:latin typeface="Comic Sans MS" pitchFamily="66" charset="0"/>
            </a:endParaRPr>
          </a:p>
        </p:txBody>
      </p:sp>
      <p:grpSp>
        <p:nvGrpSpPr>
          <p:cNvPr id="185" name="Pencil"/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6" name="AutoShape 3"/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"/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6"/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"/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8"/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"/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0"/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"/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"/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3"/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4"/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5"/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6"/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7"/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8"/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"/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"/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0"/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2"/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3"/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4"/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5"/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6"/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7"/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8"/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9"/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"/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1"/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2"/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Oval 33"/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Oval 34"/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5"/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36"/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7"/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8"/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9"/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0"/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1"/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2"/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3"/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4"/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7" name="chalk"/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732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Picture 89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pSp>
        <p:nvGrpSpPr>
          <p:cNvPr id="13" name="School_Board"/>
          <p:cNvGrpSpPr>
            <a:grpSpLocks noChangeAspect="1"/>
          </p:cNvGrpSpPr>
          <p:nvPr/>
        </p:nvGrpSpPr>
        <p:grpSpPr bwMode="auto">
          <a:xfrm>
            <a:off x="2228830" y="89035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2871424" y="2087701"/>
            <a:ext cx="6335982" cy="31700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algn="just"/>
            <a:r>
              <a:rPr lang="en-US" altLang="en-US" sz="2400" b="1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Icon for video files (</a:t>
            </a:r>
            <a:r>
              <a:rPr lang="en-US" altLang="en-US" sz="2400" b="1" dirty="0" err="1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flv</a:t>
            </a:r>
            <a:r>
              <a:rPr lang="en-US" altLang="en-US" sz="2400" b="1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/ mp3/mp4)</a:t>
            </a:r>
            <a:endParaRPr kumimoji="0" lang="en-US" altLang="en-US" sz="2400" i="0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Comic Sans MS" panose="030F0702030302020204" pitchFamily="66" charset="0"/>
              <a:ea typeface="Cambria" pitchFamily="18" charset="0"/>
              <a:cs typeface="Gautami" pitchFamily="34" charset="0"/>
              <a:sym typeface="Wingdings" pitchFamily="2" charset="2"/>
            </a:endParaRPr>
          </a:p>
          <a:p>
            <a:pPr marL="342900" marR="0" lvl="0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</a:pPr>
            <a:r>
              <a:rPr kumimoji="0" lang="en-US" altLang="en-US" sz="2200" i="0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omic Sans MS" panose="030F0702030302020204" pitchFamily="66" charset="0"/>
                <a:ea typeface="Cambria" pitchFamily="18" charset="0"/>
                <a:cs typeface="Gautami" pitchFamily="34" charset="0"/>
                <a:sym typeface="Wingdings" pitchFamily="2" charset="2"/>
              </a:rPr>
              <a:t>This icon represents video content</a:t>
            </a:r>
          </a:p>
          <a:p>
            <a:pPr marL="342900" lvl="0" indent="-342900" algn="just">
              <a:buFont typeface="Arial" panose="020B0604020202020204" pitchFamily="34" charset="0"/>
              <a:buChar char="•"/>
            </a:pPr>
            <a:r>
              <a:rPr lang="en-US" altLang="en-US" sz="2200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You can just play the content directly from PLMS</a:t>
            </a:r>
            <a:endParaRPr kumimoji="0" lang="en-US" altLang="en-US" sz="2200" i="0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Comic Sans MS" panose="030F0702030302020204" pitchFamily="66" charset="0"/>
              <a:ea typeface="Cambria" pitchFamily="18" charset="0"/>
              <a:cs typeface="Gautami" pitchFamily="34" charset="0"/>
              <a:sym typeface="Wingdings" pitchFamily="2" charset="2"/>
            </a:endParaRPr>
          </a:p>
          <a:p>
            <a:pPr marL="342900" marR="0" lvl="0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ea typeface="Cambria" pitchFamily="18" charset="0"/>
                <a:cs typeface="Gautami" pitchFamily="34" charset="0"/>
                <a:sym typeface="Wingdings" pitchFamily="2" charset="2"/>
              </a:rPr>
              <a:t>You can find these video modules with this icon in all the sources of PRAVINYA.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ea typeface="Cambria" pitchFamily="18" charset="0"/>
                <a:cs typeface="Gautami" pitchFamily="34" charset="0"/>
                <a:sym typeface="Wingdings" pitchFamily="2" charset="2"/>
              </a:rPr>
              <a:t>Content from SIET, SCERT, CIET, </a:t>
            </a:r>
            <a:r>
              <a:rPr lang="en-US" altLang="en-US" sz="2200" dirty="0" err="1">
                <a:solidFill>
                  <a:schemeClr val="bg1"/>
                </a:solidFill>
                <a:latin typeface="Comic Sans MS" panose="030F0702030302020204" pitchFamily="66" charset="0"/>
                <a:ea typeface="Cambria" pitchFamily="18" charset="0"/>
                <a:cs typeface="Gautami" pitchFamily="34" charset="0"/>
                <a:sym typeface="Wingdings" pitchFamily="2" charset="2"/>
              </a:rPr>
              <a:t>Adiclasses</a:t>
            </a: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ea typeface="Cambria" pitchFamily="18" charset="0"/>
                <a:cs typeface="Gautami" pitchFamily="34" charset="0"/>
                <a:sym typeface="Wingdings" pitchFamily="2" charset="2"/>
              </a:rPr>
              <a:t>, KJI, </a:t>
            </a:r>
            <a:r>
              <a:rPr lang="en-US" altLang="en-US" sz="2200" dirty="0" err="1">
                <a:solidFill>
                  <a:schemeClr val="bg1"/>
                </a:solidFill>
                <a:latin typeface="Comic Sans MS" panose="030F0702030302020204" pitchFamily="66" charset="0"/>
                <a:ea typeface="Cambria" pitchFamily="18" charset="0"/>
                <a:cs typeface="Gautami" pitchFamily="34" charset="0"/>
                <a:sym typeface="Wingdings" pitchFamily="2" charset="2"/>
              </a:rPr>
              <a:t>OLabs</a:t>
            </a: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ea typeface="Cambria" pitchFamily="18" charset="0"/>
                <a:cs typeface="Gautami" pitchFamily="34" charset="0"/>
                <a:sym typeface="Wingdings" pitchFamily="2" charset="2"/>
              </a:rPr>
              <a:t>, Teachers, PRAVINYA is available in this format</a:t>
            </a:r>
          </a:p>
          <a:p>
            <a:pPr marR="0" lvl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endParaRPr lang="en-US" altLang="en-US" sz="2200" dirty="0">
              <a:solidFill>
                <a:schemeClr val="bg1"/>
              </a:solidFill>
              <a:latin typeface="Comic Sans MS" panose="030F0702030302020204" pitchFamily="66" charset="0"/>
              <a:ea typeface="Cambria" pitchFamily="18" charset="0"/>
              <a:cs typeface="Gautami" pitchFamily="34" charset="0"/>
              <a:sym typeface="Wingdings" pitchFamily="2" charset="2"/>
            </a:endParaRPr>
          </a:p>
        </p:txBody>
      </p:sp>
      <p:pic>
        <p:nvPicPr>
          <p:cNvPr id="91" name="Picture 90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26" t="23404" r="92308" b="70638"/>
          <a:stretch/>
        </p:blipFill>
        <p:spPr bwMode="auto">
          <a:xfrm>
            <a:off x="8738576" y="908912"/>
            <a:ext cx="1007547" cy="83995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2" name="Rectangle 1"/>
          <p:cNvSpPr/>
          <p:nvPr/>
        </p:nvSpPr>
        <p:spPr>
          <a:xfrm>
            <a:off x="8610601" y="838200"/>
            <a:ext cx="1176292" cy="979099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46439388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Picture 89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grpSp>
        <p:nvGrpSpPr>
          <p:cNvPr id="13" name="School_Board"/>
          <p:cNvGrpSpPr>
            <a:grpSpLocks noChangeAspect="1"/>
          </p:cNvGrpSpPr>
          <p:nvPr/>
        </p:nvGrpSpPr>
        <p:grpSpPr bwMode="auto">
          <a:xfrm>
            <a:off x="2209605" y="158810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2743200" y="1966079"/>
            <a:ext cx="6538164" cy="31700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en-US" sz="2400" b="1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Icon for H5p files</a:t>
            </a:r>
          </a:p>
          <a:p>
            <a:pPr marL="342900" marR="0" lvl="0" indent="-342900" defTabSz="914400" eaLnBrk="1" latinLnBrk="0" hangingPunct="1">
              <a:lnSpc>
                <a:spcPct val="100000"/>
              </a:lnSpc>
              <a:spcBef>
                <a:spcPct val="20000"/>
              </a:spcBef>
              <a:buClrTx/>
              <a:buSzTx/>
              <a:buFont typeface="Arial" panose="020B0604020202020204" pitchFamily="34" charset="0"/>
              <a:buChar char="•"/>
              <a:tabLst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This icon represents interactive content.</a:t>
            </a: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To learn about how to use these files, please refer to PLMS_JUMBO_UserHelp_H5p.ppsx. </a:t>
            </a:r>
            <a:endParaRPr lang="en-US" alt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342900" marR="0" lvl="0" indent="-342900" defTabSz="914400" eaLnBrk="1" latinLnBrk="0" hangingPunct="1">
              <a:lnSpc>
                <a:spcPct val="100000"/>
              </a:lnSpc>
              <a:spcBef>
                <a:spcPct val="20000"/>
              </a:spcBef>
              <a:buClrTx/>
              <a:buSzTx/>
              <a:buFont typeface="Arial" panose="020B0604020202020204" pitchFamily="34" charset="0"/>
              <a:buChar char="•"/>
              <a:tabLst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Content from CIET-NCERT and PRAVINYA is available in this format.</a:t>
            </a:r>
          </a:p>
          <a:p>
            <a:pPr marL="342900" marR="0" lvl="0" indent="-342900" defTabSz="914400" eaLnBrk="1" latinLnBrk="0" hangingPunct="1">
              <a:lnSpc>
                <a:spcPct val="100000"/>
              </a:lnSpc>
              <a:spcBef>
                <a:spcPct val="20000"/>
              </a:spcBef>
              <a:buClrTx/>
              <a:buSzTx/>
              <a:buFont typeface="Arial" panose="020B0604020202020204" pitchFamily="34" charset="0"/>
              <a:buChar char="•"/>
              <a:tabLst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There are two types of content offered in H5p files in PLMS JUMBO – Content and Quiz </a:t>
            </a:r>
          </a:p>
        </p:txBody>
      </p:sp>
      <p:sp>
        <p:nvSpPr>
          <p:cNvPr id="2" name="Rectangle 1"/>
          <p:cNvSpPr/>
          <p:nvPr/>
        </p:nvSpPr>
        <p:spPr>
          <a:xfrm>
            <a:off x="8508230" y="1039243"/>
            <a:ext cx="1255716" cy="1319166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pic>
        <p:nvPicPr>
          <p:cNvPr id="92" name="Picture 91" descr="Image result for h5p icon">
            <a:extLst>
              <a:ext uri="{FF2B5EF4-FFF2-40B4-BE49-F238E27FC236}">
                <a16:creationId xmlns:a16="http://schemas.microsoft.com/office/drawing/2014/main" id="{238E0045-90FD-4309-8CBE-D1132F56D77C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7046" y="1122174"/>
            <a:ext cx="1080354" cy="108762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414519019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95000"/>
              </a:schemeClr>
            </a:gs>
            <a:gs pos="100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1" name="shadow"/>
          <p:cNvSpPr/>
          <p:nvPr/>
        </p:nvSpPr>
        <p:spPr>
          <a:xfrm>
            <a:off x="2362200" y="5791200"/>
            <a:ext cx="8212615" cy="747664"/>
          </a:xfrm>
          <a:prstGeom prst="ellipse">
            <a:avLst/>
          </a:prstGeom>
          <a:gradFill flip="none" rotWithShape="1">
            <a:gsLst>
              <a:gs pos="11000">
                <a:schemeClr val="tx1">
                  <a:lumMod val="65000"/>
                  <a:lumOff val="35000"/>
                </a:schemeClr>
              </a:gs>
              <a:gs pos="76000">
                <a:schemeClr val="tx1">
                  <a:lumMod val="83000"/>
                  <a:lumOff val="17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81" name="School_Board"/>
          <p:cNvGrpSpPr>
            <a:grpSpLocks noChangeAspect="1"/>
          </p:cNvGrpSpPr>
          <p:nvPr/>
        </p:nvGrpSpPr>
        <p:grpSpPr bwMode="auto">
          <a:xfrm>
            <a:off x="2286342" y="180934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4382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3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4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5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6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7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8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9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0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1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2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3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4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5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6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7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8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9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0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1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2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3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9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0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1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2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3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4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5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6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7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9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0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1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2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3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4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5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6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7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8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0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1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2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3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4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5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4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5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6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7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8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9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0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5" name="Pencil"/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6" name="AutoShape 3"/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"/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6"/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"/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8"/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"/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0"/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"/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"/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3"/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4"/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5"/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6"/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7"/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8"/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"/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"/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0"/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2"/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3"/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4"/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5"/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6"/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7"/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8"/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9"/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"/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1"/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2"/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Oval 33"/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Oval 34"/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5"/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36"/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7"/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8"/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9"/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0"/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1"/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2"/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3"/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4"/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7" name="chalk"/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pic>
        <p:nvPicPr>
          <p:cNvPr id="128" name="Picture 127" descr="A close up of a logo&#10;&#10;Description automatically generated">
            <a:extLst>
              <a:ext uri="{FF2B5EF4-FFF2-40B4-BE49-F238E27FC236}">
                <a16:creationId xmlns:a16="http://schemas.microsoft.com/office/drawing/2014/main" id="{658AFA36-E401-4517-8EF4-2452FCE205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39200" y="1062243"/>
            <a:ext cx="1042093" cy="1098551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</p:pic>
      <p:sp>
        <p:nvSpPr>
          <p:cNvPr id="133" name="Rectangle 132">
            <a:extLst>
              <a:ext uri="{FF2B5EF4-FFF2-40B4-BE49-F238E27FC236}">
                <a16:creationId xmlns:a16="http://schemas.microsoft.com/office/drawing/2014/main" id="{EF6A8FD2-CED6-4C60-BB17-5480CBCDD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780" y="2187814"/>
            <a:ext cx="6492711" cy="35271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20000"/>
              </a:spcBef>
            </a:pPr>
            <a:r>
              <a:rPr lang="en-US" altLang="en-US" sz="2400" b="1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Icon for </a:t>
            </a:r>
            <a:r>
              <a:rPr lang="en-US" altLang="en-US" sz="2400" b="1" dirty="0" err="1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Olabs</a:t>
            </a:r>
            <a:r>
              <a:rPr lang="en-US" altLang="en-US" sz="2400" b="1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 modules</a:t>
            </a: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This symbol indicates interactive files.  </a:t>
            </a: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To learn about how to use these files, please refer to PLMS_JUMBO_UserHelp_OLabs.ppsx</a:t>
            </a:r>
            <a:endParaRPr lang="en-US" altLang="en-US" sz="2200" dirty="0">
              <a:solidFill>
                <a:schemeClr val="bg1"/>
              </a:solidFill>
              <a:latin typeface="Comic Sans MS" panose="030F0702030302020204" pitchFamily="66" charset="0"/>
              <a:cs typeface="+mn-cs"/>
              <a:sym typeface="Wingdings" pitchFamily="2" charset="2"/>
            </a:endParaRP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Content from </a:t>
            </a:r>
            <a:r>
              <a:rPr lang="en-US" altLang="en-US" sz="2200" dirty="0" err="1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OLabs</a:t>
            </a: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 is in this format</a:t>
            </a: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Available for topics in Physical Science, </a:t>
            </a:r>
          </a:p>
          <a:p>
            <a:pPr lvl="1"/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Chemistry, Biology, </a:t>
            </a:r>
            <a:r>
              <a:rPr lang="en-US" altLang="en-US" sz="2200" dirty="0" err="1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Maths</a:t>
            </a:r>
            <a:r>
              <a:rPr lang="en-US" altLang="en-US" sz="2200" dirty="0">
                <a:solidFill>
                  <a:schemeClr val="bg1"/>
                </a:solidFill>
                <a:latin typeface="Comic Sans MS" panose="030F0702030302020204" pitchFamily="66" charset="0"/>
                <a:cs typeface="+mn-cs"/>
                <a:sym typeface="Wingdings" pitchFamily="2" charset="2"/>
              </a:rPr>
              <a:t> and English. </a:t>
            </a:r>
          </a:p>
        </p:txBody>
      </p:sp>
    </p:spTree>
    <p:extLst>
      <p:ext uri="{BB962C8B-B14F-4D97-AF65-F5344CB8AC3E}">
        <p14:creationId xmlns:p14="http://schemas.microsoft.com/office/powerpoint/2010/main" val="34583817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1" name="shadow"/>
          <p:cNvSpPr/>
          <p:nvPr/>
        </p:nvSpPr>
        <p:spPr>
          <a:xfrm>
            <a:off x="2362200" y="5791200"/>
            <a:ext cx="8212615" cy="747664"/>
          </a:xfrm>
          <a:prstGeom prst="ellipse">
            <a:avLst/>
          </a:prstGeom>
          <a:gradFill flip="none" rotWithShape="1">
            <a:gsLst>
              <a:gs pos="11000">
                <a:schemeClr val="tx1">
                  <a:lumMod val="65000"/>
                  <a:lumOff val="35000"/>
                </a:schemeClr>
              </a:gs>
              <a:gs pos="76000">
                <a:schemeClr val="tx1">
                  <a:lumMod val="83000"/>
                  <a:lumOff val="17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81" name="School_Board"/>
          <p:cNvGrpSpPr>
            <a:grpSpLocks noChangeAspect="1"/>
          </p:cNvGrpSpPr>
          <p:nvPr/>
        </p:nvGrpSpPr>
        <p:grpSpPr bwMode="auto">
          <a:xfrm>
            <a:off x="2286342" y="193882"/>
            <a:ext cx="8386521" cy="5749718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4382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3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4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5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6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7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8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9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0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1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2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3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4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5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6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7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8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9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0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1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2" name="Freeform 1423"/>
            <p:cNvSpPr>
              <a:spLocks/>
            </p:cNvSpPr>
            <p:nvPr/>
          </p:nvSpPr>
          <p:spPr bwMode="auto">
            <a:xfrm>
              <a:off x="220" y="34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3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4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5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6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7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8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9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0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1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2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3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4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5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6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7" name="Freeform 1438"/>
            <p:cNvSpPr>
              <a:spLocks/>
            </p:cNvSpPr>
            <p:nvPr/>
          </p:nvSpPr>
          <p:spPr bwMode="auto">
            <a:xfrm>
              <a:off x="422" y="638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9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0" name="Freeform 1441"/>
            <p:cNvSpPr>
              <a:spLocks noEditPoints="1"/>
            </p:cNvSpPr>
            <p:nvPr/>
          </p:nvSpPr>
          <p:spPr bwMode="auto">
            <a:xfrm>
              <a:off x="960" y="1401"/>
              <a:ext cx="1394" cy="350"/>
            </a:xfrm>
            <a:custGeom>
              <a:avLst/>
              <a:gdLst>
                <a:gd name="T0" fmla="*/ 364 w 614"/>
                <a:gd name="T1" fmla="*/ 34 h 154"/>
                <a:gd name="T2" fmla="*/ 416 w 614"/>
                <a:gd name="T3" fmla="*/ 28 h 154"/>
                <a:gd name="T4" fmla="*/ 472 w 614"/>
                <a:gd name="T5" fmla="*/ 24 h 154"/>
                <a:gd name="T6" fmla="*/ 527 w 614"/>
                <a:gd name="T7" fmla="*/ 30 h 154"/>
                <a:gd name="T8" fmla="*/ 598 w 614"/>
                <a:gd name="T9" fmla="*/ 42 h 154"/>
                <a:gd name="T10" fmla="*/ 596 w 614"/>
                <a:gd name="T11" fmla="*/ 59 h 154"/>
                <a:gd name="T12" fmla="*/ 562 w 614"/>
                <a:gd name="T13" fmla="*/ 56 h 154"/>
                <a:gd name="T14" fmla="*/ 520 w 614"/>
                <a:gd name="T15" fmla="*/ 54 h 154"/>
                <a:gd name="T16" fmla="*/ 469 w 614"/>
                <a:gd name="T17" fmla="*/ 64 h 154"/>
                <a:gd name="T18" fmla="*/ 437 w 614"/>
                <a:gd name="T19" fmla="*/ 56 h 154"/>
                <a:gd name="T20" fmla="*/ 378 w 614"/>
                <a:gd name="T21" fmla="*/ 81 h 154"/>
                <a:gd name="T22" fmla="*/ 344 w 614"/>
                <a:gd name="T23" fmla="*/ 90 h 154"/>
                <a:gd name="T24" fmla="*/ 370 w 614"/>
                <a:gd name="T25" fmla="*/ 87 h 154"/>
                <a:gd name="T26" fmla="*/ 359 w 614"/>
                <a:gd name="T27" fmla="*/ 102 h 154"/>
                <a:gd name="T28" fmla="*/ 330 w 614"/>
                <a:gd name="T29" fmla="*/ 98 h 154"/>
                <a:gd name="T30" fmla="*/ 307 w 614"/>
                <a:gd name="T31" fmla="*/ 96 h 154"/>
                <a:gd name="T32" fmla="*/ 282 w 614"/>
                <a:gd name="T33" fmla="*/ 110 h 154"/>
                <a:gd name="T34" fmla="*/ 303 w 614"/>
                <a:gd name="T35" fmla="*/ 115 h 154"/>
                <a:gd name="T36" fmla="*/ 232 w 614"/>
                <a:gd name="T37" fmla="*/ 123 h 154"/>
                <a:gd name="T38" fmla="*/ 262 w 614"/>
                <a:gd name="T39" fmla="*/ 119 h 154"/>
                <a:gd name="T40" fmla="*/ 237 w 614"/>
                <a:gd name="T41" fmla="*/ 93 h 154"/>
                <a:gd name="T42" fmla="*/ 232 w 614"/>
                <a:gd name="T43" fmla="*/ 112 h 154"/>
                <a:gd name="T44" fmla="*/ 217 w 614"/>
                <a:gd name="T45" fmla="*/ 118 h 154"/>
                <a:gd name="T46" fmla="*/ 200 w 614"/>
                <a:gd name="T47" fmla="*/ 135 h 154"/>
                <a:gd name="T48" fmla="*/ 195 w 614"/>
                <a:gd name="T49" fmla="*/ 133 h 154"/>
                <a:gd name="T50" fmla="*/ 196 w 614"/>
                <a:gd name="T51" fmla="*/ 130 h 154"/>
                <a:gd name="T52" fmla="*/ 197 w 614"/>
                <a:gd name="T53" fmla="*/ 126 h 154"/>
                <a:gd name="T54" fmla="*/ 193 w 614"/>
                <a:gd name="T55" fmla="*/ 127 h 154"/>
                <a:gd name="T56" fmla="*/ 192 w 614"/>
                <a:gd name="T57" fmla="*/ 125 h 154"/>
                <a:gd name="T58" fmla="*/ 191 w 614"/>
                <a:gd name="T59" fmla="*/ 124 h 154"/>
                <a:gd name="T60" fmla="*/ 185 w 614"/>
                <a:gd name="T61" fmla="*/ 140 h 154"/>
                <a:gd name="T62" fmla="*/ 172 w 614"/>
                <a:gd name="T63" fmla="*/ 140 h 154"/>
                <a:gd name="T64" fmla="*/ 132 w 614"/>
                <a:gd name="T65" fmla="*/ 138 h 154"/>
                <a:gd name="T66" fmla="*/ 121 w 614"/>
                <a:gd name="T67" fmla="*/ 140 h 154"/>
                <a:gd name="T68" fmla="*/ 79 w 614"/>
                <a:gd name="T69" fmla="*/ 135 h 154"/>
                <a:gd name="T70" fmla="*/ 38 w 614"/>
                <a:gd name="T71" fmla="*/ 104 h 154"/>
                <a:gd name="T72" fmla="*/ 23 w 614"/>
                <a:gd name="T73" fmla="*/ 89 h 154"/>
                <a:gd name="T74" fmla="*/ 9 w 614"/>
                <a:gd name="T75" fmla="*/ 82 h 154"/>
                <a:gd name="T76" fmla="*/ 18 w 614"/>
                <a:gd name="T77" fmla="*/ 57 h 154"/>
                <a:gd name="T78" fmla="*/ 59 w 614"/>
                <a:gd name="T79" fmla="*/ 61 h 154"/>
                <a:gd name="T80" fmla="*/ 30 w 614"/>
                <a:gd name="T81" fmla="*/ 39 h 154"/>
                <a:gd name="T82" fmla="*/ 48 w 614"/>
                <a:gd name="T83" fmla="*/ 37 h 154"/>
                <a:gd name="T84" fmla="*/ 70 w 614"/>
                <a:gd name="T85" fmla="*/ 38 h 154"/>
                <a:gd name="T86" fmla="*/ 97 w 614"/>
                <a:gd name="T87" fmla="*/ 50 h 154"/>
                <a:gd name="T88" fmla="*/ 126 w 614"/>
                <a:gd name="T89" fmla="*/ 63 h 154"/>
                <a:gd name="T90" fmla="*/ 143 w 614"/>
                <a:gd name="T91" fmla="*/ 71 h 154"/>
                <a:gd name="T92" fmla="*/ 151 w 614"/>
                <a:gd name="T93" fmla="*/ 57 h 154"/>
                <a:gd name="T94" fmla="*/ 197 w 614"/>
                <a:gd name="T95" fmla="*/ 46 h 154"/>
                <a:gd name="T96" fmla="*/ 219 w 614"/>
                <a:gd name="T97" fmla="*/ 57 h 154"/>
                <a:gd name="T98" fmla="*/ 249 w 614"/>
                <a:gd name="T99" fmla="*/ 18 h 154"/>
                <a:gd name="T100" fmla="*/ 290 w 614"/>
                <a:gd name="T101" fmla="*/ 28 h 154"/>
                <a:gd name="T102" fmla="*/ 294 w 614"/>
                <a:gd name="T103" fmla="*/ 21 h 154"/>
                <a:gd name="T104" fmla="*/ 331 w 614"/>
                <a:gd name="T105" fmla="*/ 48 h 154"/>
                <a:gd name="T106" fmla="*/ 342 w 614"/>
                <a:gd name="T107" fmla="*/ 39 h 154"/>
                <a:gd name="T108" fmla="*/ 181 w 614"/>
                <a:gd name="T109" fmla="*/ 60 h 154"/>
                <a:gd name="T110" fmla="*/ 175 w 614"/>
                <a:gd name="T111" fmla="*/ 68 h 154"/>
                <a:gd name="T112" fmla="*/ 162 w 614"/>
                <a:gd name="T113" fmla="*/ 77 h 154"/>
                <a:gd name="T114" fmla="*/ 150 w 614"/>
                <a:gd name="T115" fmla="*/ 81 h 154"/>
                <a:gd name="T116" fmla="*/ 124 w 614"/>
                <a:gd name="T117" fmla="*/ 107 h 154"/>
                <a:gd name="T118" fmla="*/ 165 w 614"/>
                <a:gd name="T119" fmla="*/ 90 h 154"/>
                <a:gd name="T120" fmla="*/ 213 w 614"/>
                <a:gd name="T121" fmla="*/ 8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154">
                  <a:moveTo>
                    <a:pt x="342" y="39"/>
                  </a:moveTo>
                  <a:cubicBezTo>
                    <a:pt x="342" y="39"/>
                    <a:pt x="342" y="39"/>
                    <a:pt x="343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6" y="40"/>
                    <a:pt x="346" y="39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48" y="37"/>
                    <a:pt x="353" y="34"/>
                    <a:pt x="354" y="31"/>
                  </a:cubicBezTo>
                  <a:cubicBezTo>
                    <a:pt x="356" y="30"/>
                    <a:pt x="358" y="28"/>
                    <a:pt x="360" y="29"/>
                  </a:cubicBezTo>
                  <a:cubicBezTo>
                    <a:pt x="358" y="29"/>
                    <a:pt x="357" y="30"/>
                    <a:pt x="357" y="31"/>
                  </a:cubicBezTo>
                  <a:cubicBezTo>
                    <a:pt x="360" y="33"/>
                    <a:pt x="363" y="39"/>
                    <a:pt x="367" y="33"/>
                  </a:cubicBezTo>
                  <a:cubicBezTo>
                    <a:pt x="364" y="34"/>
                    <a:pt x="364" y="34"/>
                    <a:pt x="364" y="34"/>
                  </a:cubicBezTo>
                  <a:cubicBezTo>
                    <a:pt x="370" y="25"/>
                    <a:pt x="370" y="25"/>
                    <a:pt x="370" y="25"/>
                  </a:cubicBezTo>
                  <a:cubicBezTo>
                    <a:pt x="372" y="28"/>
                    <a:pt x="367" y="29"/>
                    <a:pt x="366" y="32"/>
                  </a:cubicBezTo>
                  <a:cubicBezTo>
                    <a:pt x="371" y="28"/>
                    <a:pt x="376" y="37"/>
                    <a:pt x="378" y="31"/>
                  </a:cubicBezTo>
                  <a:cubicBezTo>
                    <a:pt x="378" y="34"/>
                    <a:pt x="380" y="41"/>
                    <a:pt x="383" y="40"/>
                  </a:cubicBezTo>
                  <a:cubicBezTo>
                    <a:pt x="380" y="36"/>
                    <a:pt x="385" y="37"/>
                    <a:pt x="382" y="33"/>
                  </a:cubicBezTo>
                  <a:cubicBezTo>
                    <a:pt x="383" y="30"/>
                    <a:pt x="386" y="34"/>
                    <a:pt x="386" y="31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92" y="38"/>
                    <a:pt x="393" y="28"/>
                    <a:pt x="395" y="25"/>
                  </a:cubicBezTo>
                  <a:cubicBezTo>
                    <a:pt x="402" y="22"/>
                    <a:pt x="405" y="25"/>
                    <a:pt x="410" y="23"/>
                  </a:cubicBezTo>
                  <a:cubicBezTo>
                    <a:pt x="411" y="26"/>
                    <a:pt x="413" y="33"/>
                    <a:pt x="415" y="33"/>
                  </a:cubicBezTo>
                  <a:cubicBezTo>
                    <a:pt x="416" y="29"/>
                    <a:pt x="421" y="27"/>
                    <a:pt x="421" y="22"/>
                  </a:cubicBezTo>
                  <a:cubicBezTo>
                    <a:pt x="417" y="21"/>
                    <a:pt x="418" y="27"/>
                    <a:pt x="416" y="28"/>
                  </a:cubicBezTo>
                  <a:cubicBezTo>
                    <a:pt x="413" y="23"/>
                    <a:pt x="415" y="23"/>
                    <a:pt x="412" y="20"/>
                  </a:cubicBezTo>
                  <a:cubicBezTo>
                    <a:pt x="414" y="22"/>
                    <a:pt x="422" y="17"/>
                    <a:pt x="424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8" y="25"/>
                    <a:pt x="429" y="36"/>
                    <a:pt x="435" y="29"/>
                  </a:cubicBezTo>
                  <a:cubicBezTo>
                    <a:pt x="438" y="26"/>
                    <a:pt x="438" y="26"/>
                    <a:pt x="438" y="26"/>
                  </a:cubicBezTo>
                  <a:cubicBezTo>
                    <a:pt x="438" y="26"/>
                    <a:pt x="438" y="27"/>
                    <a:pt x="438" y="27"/>
                  </a:cubicBezTo>
                  <a:cubicBezTo>
                    <a:pt x="443" y="27"/>
                    <a:pt x="442" y="32"/>
                    <a:pt x="447" y="28"/>
                  </a:cubicBezTo>
                  <a:cubicBezTo>
                    <a:pt x="446" y="28"/>
                    <a:pt x="447" y="29"/>
                    <a:pt x="446" y="29"/>
                  </a:cubicBezTo>
                  <a:cubicBezTo>
                    <a:pt x="450" y="32"/>
                    <a:pt x="452" y="26"/>
                    <a:pt x="455" y="25"/>
                  </a:cubicBezTo>
                  <a:cubicBezTo>
                    <a:pt x="456" y="29"/>
                    <a:pt x="455" y="29"/>
                    <a:pt x="454" y="32"/>
                  </a:cubicBezTo>
                  <a:cubicBezTo>
                    <a:pt x="459" y="33"/>
                    <a:pt x="465" y="26"/>
                    <a:pt x="468" y="21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0" y="25"/>
                    <a:pt x="467" y="29"/>
                    <a:pt x="468" y="31"/>
                  </a:cubicBezTo>
                  <a:cubicBezTo>
                    <a:pt x="470" y="31"/>
                    <a:pt x="470" y="29"/>
                    <a:pt x="472" y="30"/>
                  </a:cubicBezTo>
                  <a:cubicBezTo>
                    <a:pt x="472" y="32"/>
                    <a:pt x="471" y="34"/>
                    <a:pt x="470" y="37"/>
                  </a:cubicBezTo>
                  <a:cubicBezTo>
                    <a:pt x="475" y="41"/>
                    <a:pt x="471" y="29"/>
                    <a:pt x="475" y="36"/>
                  </a:cubicBezTo>
                  <a:cubicBezTo>
                    <a:pt x="477" y="36"/>
                    <a:pt x="478" y="32"/>
                    <a:pt x="478" y="30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1" y="30"/>
                    <a:pt x="485" y="29"/>
                    <a:pt x="488" y="29"/>
                  </a:cubicBezTo>
                  <a:cubicBezTo>
                    <a:pt x="488" y="27"/>
                    <a:pt x="486" y="25"/>
                    <a:pt x="485" y="26"/>
                  </a:cubicBezTo>
                  <a:cubicBezTo>
                    <a:pt x="485" y="23"/>
                    <a:pt x="488" y="22"/>
                    <a:pt x="490" y="22"/>
                  </a:cubicBezTo>
                  <a:cubicBezTo>
                    <a:pt x="490" y="30"/>
                    <a:pt x="501" y="21"/>
                    <a:pt x="499" y="30"/>
                  </a:cubicBezTo>
                  <a:cubicBezTo>
                    <a:pt x="507" y="28"/>
                    <a:pt x="519" y="27"/>
                    <a:pt x="524" y="24"/>
                  </a:cubicBezTo>
                  <a:cubicBezTo>
                    <a:pt x="526" y="26"/>
                    <a:pt x="529" y="27"/>
                    <a:pt x="527" y="30"/>
                  </a:cubicBezTo>
                  <a:cubicBezTo>
                    <a:pt x="533" y="31"/>
                    <a:pt x="538" y="23"/>
                    <a:pt x="544" y="26"/>
                  </a:cubicBezTo>
                  <a:cubicBezTo>
                    <a:pt x="544" y="27"/>
                    <a:pt x="541" y="26"/>
                    <a:pt x="541" y="28"/>
                  </a:cubicBezTo>
                  <a:cubicBezTo>
                    <a:pt x="546" y="26"/>
                    <a:pt x="548" y="32"/>
                    <a:pt x="555" y="31"/>
                  </a:cubicBezTo>
                  <a:cubicBezTo>
                    <a:pt x="554" y="31"/>
                    <a:pt x="553" y="33"/>
                    <a:pt x="553" y="34"/>
                  </a:cubicBezTo>
                  <a:cubicBezTo>
                    <a:pt x="553" y="32"/>
                    <a:pt x="556" y="31"/>
                    <a:pt x="558" y="30"/>
                  </a:cubicBezTo>
                  <a:cubicBezTo>
                    <a:pt x="559" y="31"/>
                    <a:pt x="557" y="31"/>
                    <a:pt x="557" y="32"/>
                  </a:cubicBezTo>
                  <a:cubicBezTo>
                    <a:pt x="563" y="35"/>
                    <a:pt x="569" y="34"/>
                    <a:pt x="575" y="34"/>
                  </a:cubicBezTo>
                  <a:cubicBezTo>
                    <a:pt x="578" y="34"/>
                    <a:pt x="582" y="33"/>
                    <a:pt x="585" y="34"/>
                  </a:cubicBezTo>
                  <a:cubicBezTo>
                    <a:pt x="588" y="34"/>
                    <a:pt x="592" y="35"/>
                    <a:pt x="595" y="36"/>
                  </a:cubicBezTo>
                  <a:cubicBezTo>
                    <a:pt x="591" y="34"/>
                    <a:pt x="588" y="39"/>
                    <a:pt x="587" y="41"/>
                  </a:cubicBezTo>
                  <a:cubicBezTo>
                    <a:pt x="588" y="41"/>
                    <a:pt x="589" y="42"/>
                    <a:pt x="590" y="42"/>
                  </a:cubicBezTo>
                  <a:cubicBezTo>
                    <a:pt x="593" y="41"/>
                    <a:pt x="595" y="42"/>
                    <a:pt x="598" y="42"/>
                  </a:cubicBezTo>
                  <a:cubicBezTo>
                    <a:pt x="598" y="43"/>
                    <a:pt x="599" y="44"/>
                    <a:pt x="597" y="45"/>
                  </a:cubicBezTo>
                  <a:cubicBezTo>
                    <a:pt x="599" y="49"/>
                    <a:pt x="602" y="49"/>
                    <a:pt x="606" y="49"/>
                  </a:cubicBezTo>
                  <a:cubicBezTo>
                    <a:pt x="608" y="49"/>
                    <a:pt x="610" y="50"/>
                    <a:pt x="611" y="51"/>
                  </a:cubicBezTo>
                  <a:cubicBezTo>
                    <a:pt x="612" y="51"/>
                    <a:pt x="613" y="52"/>
                    <a:pt x="613" y="53"/>
                  </a:cubicBezTo>
                  <a:cubicBezTo>
                    <a:pt x="613" y="53"/>
                    <a:pt x="613" y="54"/>
                    <a:pt x="614" y="54"/>
                  </a:cubicBezTo>
                  <a:cubicBezTo>
                    <a:pt x="614" y="55"/>
                    <a:pt x="613" y="56"/>
                    <a:pt x="613" y="57"/>
                  </a:cubicBezTo>
                  <a:cubicBezTo>
                    <a:pt x="613" y="56"/>
                    <a:pt x="613" y="56"/>
                    <a:pt x="612" y="56"/>
                  </a:cubicBezTo>
                  <a:cubicBezTo>
                    <a:pt x="612" y="56"/>
                    <a:pt x="612" y="56"/>
                    <a:pt x="611" y="55"/>
                  </a:cubicBezTo>
                  <a:cubicBezTo>
                    <a:pt x="610" y="55"/>
                    <a:pt x="609" y="55"/>
                    <a:pt x="608" y="55"/>
                  </a:cubicBezTo>
                  <a:cubicBezTo>
                    <a:pt x="606" y="54"/>
                    <a:pt x="604" y="54"/>
                    <a:pt x="602" y="54"/>
                  </a:cubicBezTo>
                  <a:cubicBezTo>
                    <a:pt x="602" y="56"/>
                    <a:pt x="602" y="57"/>
                    <a:pt x="601" y="59"/>
                  </a:cubicBezTo>
                  <a:cubicBezTo>
                    <a:pt x="599" y="59"/>
                    <a:pt x="598" y="59"/>
                    <a:pt x="596" y="59"/>
                  </a:cubicBezTo>
                  <a:cubicBezTo>
                    <a:pt x="596" y="63"/>
                    <a:pt x="601" y="60"/>
                    <a:pt x="598" y="63"/>
                  </a:cubicBezTo>
                  <a:cubicBezTo>
                    <a:pt x="597" y="64"/>
                    <a:pt x="597" y="62"/>
                    <a:pt x="596" y="64"/>
                  </a:cubicBezTo>
                  <a:cubicBezTo>
                    <a:pt x="596" y="67"/>
                    <a:pt x="598" y="65"/>
                    <a:pt x="599" y="66"/>
                  </a:cubicBezTo>
                  <a:cubicBezTo>
                    <a:pt x="596" y="67"/>
                    <a:pt x="593" y="65"/>
                    <a:pt x="590" y="64"/>
                  </a:cubicBezTo>
                  <a:cubicBezTo>
                    <a:pt x="587" y="63"/>
                    <a:pt x="584" y="62"/>
                    <a:pt x="582" y="62"/>
                  </a:cubicBezTo>
                  <a:cubicBezTo>
                    <a:pt x="581" y="62"/>
                    <a:pt x="583" y="60"/>
                    <a:pt x="584" y="60"/>
                  </a:cubicBezTo>
                  <a:cubicBezTo>
                    <a:pt x="582" y="59"/>
                    <a:pt x="582" y="56"/>
                    <a:pt x="579" y="57"/>
                  </a:cubicBezTo>
                  <a:cubicBezTo>
                    <a:pt x="577" y="60"/>
                    <a:pt x="579" y="60"/>
                    <a:pt x="580" y="60"/>
                  </a:cubicBezTo>
                  <a:cubicBezTo>
                    <a:pt x="579" y="63"/>
                    <a:pt x="578" y="63"/>
                    <a:pt x="577" y="63"/>
                  </a:cubicBezTo>
                  <a:cubicBezTo>
                    <a:pt x="579" y="59"/>
                    <a:pt x="572" y="59"/>
                    <a:pt x="571" y="54"/>
                  </a:cubicBezTo>
                  <a:cubicBezTo>
                    <a:pt x="564" y="53"/>
                    <a:pt x="570" y="64"/>
                    <a:pt x="563" y="61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58" y="58"/>
                    <a:pt x="552" y="61"/>
                    <a:pt x="547" y="59"/>
                  </a:cubicBezTo>
                  <a:cubicBezTo>
                    <a:pt x="548" y="59"/>
                    <a:pt x="548" y="59"/>
                    <a:pt x="548" y="59"/>
                  </a:cubicBezTo>
                  <a:cubicBezTo>
                    <a:pt x="549" y="57"/>
                    <a:pt x="548" y="56"/>
                    <a:pt x="548" y="55"/>
                  </a:cubicBezTo>
                  <a:cubicBezTo>
                    <a:pt x="544" y="52"/>
                    <a:pt x="541" y="58"/>
                    <a:pt x="539" y="53"/>
                  </a:cubicBezTo>
                  <a:cubicBezTo>
                    <a:pt x="534" y="57"/>
                    <a:pt x="527" y="60"/>
                    <a:pt x="522" y="62"/>
                  </a:cubicBezTo>
                  <a:cubicBezTo>
                    <a:pt x="521" y="56"/>
                    <a:pt x="529" y="58"/>
                    <a:pt x="531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9" y="54"/>
                    <a:pt x="530" y="52"/>
                    <a:pt x="532" y="49"/>
                  </a:cubicBezTo>
                  <a:cubicBezTo>
                    <a:pt x="528" y="47"/>
                    <a:pt x="527" y="52"/>
                    <a:pt x="523" y="54"/>
                  </a:cubicBezTo>
                  <a:cubicBezTo>
                    <a:pt x="523" y="52"/>
                    <a:pt x="523" y="51"/>
                    <a:pt x="521" y="51"/>
                  </a:cubicBezTo>
                  <a:cubicBezTo>
                    <a:pt x="521" y="55"/>
                    <a:pt x="521" y="55"/>
                    <a:pt x="521" y="55"/>
                  </a:cubicBezTo>
                  <a:cubicBezTo>
                    <a:pt x="521" y="54"/>
                    <a:pt x="520" y="54"/>
                    <a:pt x="520" y="54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14" y="58"/>
                    <a:pt x="514" y="61"/>
                    <a:pt x="516" y="61"/>
                  </a:cubicBezTo>
                  <a:cubicBezTo>
                    <a:pt x="516" y="59"/>
                    <a:pt x="517" y="59"/>
                    <a:pt x="519" y="59"/>
                  </a:cubicBezTo>
                  <a:cubicBezTo>
                    <a:pt x="517" y="61"/>
                    <a:pt x="520" y="61"/>
                    <a:pt x="520" y="63"/>
                  </a:cubicBezTo>
                  <a:cubicBezTo>
                    <a:pt x="517" y="63"/>
                    <a:pt x="513" y="63"/>
                    <a:pt x="510" y="64"/>
                  </a:cubicBezTo>
                  <a:cubicBezTo>
                    <a:pt x="510" y="60"/>
                    <a:pt x="510" y="60"/>
                    <a:pt x="510" y="60"/>
                  </a:cubicBezTo>
                  <a:cubicBezTo>
                    <a:pt x="507" y="59"/>
                    <a:pt x="503" y="61"/>
                    <a:pt x="501" y="60"/>
                  </a:cubicBezTo>
                  <a:cubicBezTo>
                    <a:pt x="502" y="58"/>
                    <a:pt x="502" y="58"/>
                    <a:pt x="502" y="58"/>
                  </a:cubicBezTo>
                  <a:cubicBezTo>
                    <a:pt x="498" y="57"/>
                    <a:pt x="494" y="60"/>
                    <a:pt x="490" y="56"/>
                  </a:cubicBezTo>
                  <a:cubicBezTo>
                    <a:pt x="487" y="60"/>
                    <a:pt x="482" y="64"/>
                    <a:pt x="480" y="68"/>
                  </a:cubicBezTo>
                  <a:cubicBezTo>
                    <a:pt x="478" y="73"/>
                    <a:pt x="469" y="62"/>
                    <a:pt x="466" y="69"/>
                  </a:cubicBezTo>
                  <a:cubicBezTo>
                    <a:pt x="465" y="69"/>
                    <a:pt x="468" y="66"/>
                    <a:pt x="469" y="64"/>
                  </a:cubicBezTo>
                  <a:cubicBezTo>
                    <a:pt x="467" y="63"/>
                    <a:pt x="465" y="69"/>
                    <a:pt x="464" y="64"/>
                  </a:cubicBezTo>
                  <a:cubicBezTo>
                    <a:pt x="470" y="66"/>
                    <a:pt x="463" y="60"/>
                    <a:pt x="466" y="59"/>
                  </a:cubicBezTo>
                  <a:cubicBezTo>
                    <a:pt x="463" y="59"/>
                    <a:pt x="460" y="60"/>
                    <a:pt x="459" y="62"/>
                  </a:cubicBezTo>
                  <a:cubicBezTo>
                    <a:pt x="464" y="61"/>
                    <a:pt x="458" y="69"/>
                    <a:pt x="462" y="66"/>
                  </a:cubicBezTo>
                  <a:cubicBezTo>
                    <a:pt x="459" y="70"/>
                    <a:pt x="454" y="72"/>
                    <a:pt x="450" y="71"/>
                  </a:cubicBezTo>
                  <a:cubicBezTo>
                    <a:pt x="450" y="69"/>
                    <a:pt x="449" y="68"/>
                    <a:pt x="448" y="67"/>
                  </a:cubicBezTo>
                  <a:cubicBezTo>
                    <a:pt x="447" y="70"/>
                    <a:pt x="447" y="70"/>
                    <a:pt x="447" y="70"/>
                  </a:cubicBezTo>
                  <a:cubicBezTo>
                    <a:pt x="445" y="70"/>
                    <a:pt x="450" y="66"/>
                    <a:pt x="446" y="66"/>
                  </a:cubicBezTo>
                  <a:cubicBezTo>
                    <a:pt x="442" y="71"/>
                    <a:pt x="434" y="63"/>
                    <a:pt x="433" y="73"/>
                  </a:cubicBezTo>
                  <a:cubicBezTo>
                    <a:pt x="429" y="70"/>
                    <a:pt x="438" y="69"/>
                    <a:pt x="433" y="65"/>
                  </a:cubicBezTo>
                  <a:cubicBezTo>
                    <a:pt x="436" y="61"/>
                    <a:pt x="440" y="65"/>
                    <a:pt x="440" y="60"/>
                  </a:cubicBezTo>
                  <a:cubicBezTo>
                    <a:pt x="438" y="61"/>
                    <a:pt x="439" y="56"/>
                    <a:pt x="437" y="56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5" y="59"/>
                    <a:pt x="435" y="59"/>
                    <a:pt x="435" y="59"/>
                  </a:cubicBezTo>
                  <a:cubicBezTo>
                    <a:pt x="430" y="64"/>
                    <a:pt x="422" y="62"/>
                    <a:pt x="416" y="64"/>
                  </a:cubicBezTo>
                  <a:cubicBezTo>
                    <a:pt x="411" y="69"/>
                    <a:pt x="408" y="76"/>
                    <a:pt x="401" y="76"/>
                  </a:cubicBezTo>
                  <a:cubicBezTo>
                    <a:pt x="403" y="73"/>
                    <a:pt x="396" y="74"/>
                    <a:pt x="399" y="69"/>
                  </a:cubicBezTo>
                  <a:cubicBezTo>
                    <a:pt x="396" y="66"/>
                    <a:pt x="393" y="70"/>
                    <a:pt x="394" y="72"/>
                  </a:cubicBezTo>
                  <a:cubicBezTo>
                    <a:pt x="396" y="72"/>
                    <a:pt x="395" y="72"/>
                    <a:pt x="397" y="73"/>
                  </a:cubicBezTo>
                  <a:cubicBezTo>
                    <a:pt x="396" y="76"/>
                    <a:pt x="392" y="76"/>
                    <a:pt x="391" y="75"/>
                  </a:cubicBezTo>
                  <a:cubicBezTo>
                    <a:pt x="391" y="75"/>
                    <a:pt x="391" y="74"/>
                    <a:pt x="391" y="73"/>
                  </a:cubicBezTo>
                  <a:cubicBezTo>
                    <a:pt x="388" y="72"/>
                    <a:pt x="390" y="76"/>
                    <a:pt x="388" y="77"/>
                  </a:cubicBezTo>
                  <a:cubicBezTo>
                    <a:pt x="387" y="74"/>
                    <a:pt x="382" y="77"/>
                    <a:pt x="380" y="75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9" y="77"/>
                    <a:pt x="375" y="80"/>
                    <a:pt x="374" y="77"/>
                  </a:cubicBezTo>
                  <a:cubicBezTo>
                    <a:pt x="372" y="79"/>
                    <a:pt x="371" y="84"/>
                    <a:pt x="367" y="83"/>
                  </a:cubicBezTo>
                  <a:cubicBezTo>
                    <a:pt x="369" y="81"/>
                    <a:pt x="364" y="81"/>
                    <a:pt x="364" y="78"/>
                  </a:cubicBezTo>
                  <a:cubicBezTo>
                    <a:pt x="358" y="75"/>
                    <a:pt x="356" y="88"/>
                    <a:pt x="350" y="84"/>
                  </a:cubicBezTo>
                  <a:cubicBezTo>
                    <a:pt x="350" y="83"/>
                    <a:pt x="350" y="81"/>
                    <a:pt x="349" y="80"/>
                  </a:cubicBezTo>
                  <a:cubicBezTo>
                    <a:pt x="348" y="81"/>
                    <a:pt x="345" y="81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3"/>
                    <a:pt x="343" y="83"/>
                  </a:cubicBezTo>
                  <a:cubicBezTo>
                    <a:pt x="342" y="87"/>
                    <a:pt x="341" y="91"/>
                    <a:pt x="337" y="94"/>
                  </a:cubicBezTo>
                  <a:cubicBezTo>
                    <a:pt x="338" y="98"/>
                    <a:pt x="341" y="96"/>
                    <a:pt x="343" y="94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6" y="96"/>
                    <a:pt x="347" y="89"/>
                    <a:pt x="349" y="91"/>
                  </a:cubicBezTo>
                  <a:cubicBezTo>
                    <a:pt x="347" y="98"/>
                    <a:pt x="339" y="97"/>
                    <a:pt x="335" y="102"/>
                  </a:cubicBezTo>
                  <a:cubicBezTo>
                    <a:pt x="339" y="107"/>
                    <a:pt x="345" y="107"/>
                    <a:pt x="350" y="106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50" y="100"/>
                    <a:pt x="352" y="98"/>
                    <a:pt x="354" y="98"/>
                  </a:cubicBezTo>
                  <a:cubicBezTo>
                    <a:pt x="351" y="99"/>
                    <a:pt x="349" y="94"/>
                    <a:pt x="351" y="94"/>
                  </a:cubicBezTo>
                  <a:cubicBezTo>
                    <a:pt x="355" y="98"/>
                    <a:pt x="354" y="91"/>
                    <a:pt x="356" y="91"/>
                  </a:cubicBezTo>
                  <a:cubicBezTo>
                    <a:pt x="355" y="91"/>
                    <a:pt x="353" y="91"/>
                    <a:pt x="354" y="89"/>
                  </a:cubicBezTo>
                  <a:cubicBezTo>
                    <a:pt x="359" y="93"/>
                    <a:pt x="360" y="90"/>
                    <a:pt x="365" y="94"/>
                  </a:cubicBezTo>
                  <a:cubicBezTo>
                    <a:pt x="364" y="88"/>
                    <a:pt x="370" y="93"/>
                    <a:pt x="370" y="87"/>
                  </a:cubicBezTo>
                  <a:cubicBezTo>
                    <a:pt x="368" y="87"/>
                    <a:pt x="368" y="87"/>
                    <a:pt x="368" y="87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6" y="88"/>
                    <a:pt x="369" y="89"/>
                    <a:pt x="375" y="92"/>
                  </a:cubicBezTo>
                  <a:cubicBezTo>
                    <a:pt x="381" y="92"/>
                    <a:pt x="380" y="85"/>
                    <a:pt x="384" y="84"/>
                  </a:cubicBezTo>
                  <a:cubicBezTo>
                    <a:pt x="383" y="88"/>
                    <a:pt x="380" y="91"/>
                    <a:pt x="377" y="92"/>
                  </a:cubicBezTo>
                  <a:cubicBezTo>
                    <a:pt x="379" y="93"/>
                    <a:pt x="379" y="93"/>
                    <a:pt x="379" y="93"/>
                  </a:cubicBezTo>
                  <a:cubicBezTo>
                    <a:pt x="378" y="96"/>
                    <a:pt x="373" y="96"/>
                    <a:pt x="371" y="96"/>
                  </a:cubicBezTo>
                  <a:cubicBezTo>
                    <a:pt x="374" y="91"/>
                    <a:pt x="369" y="95"/>
                    <a:pt x="367" y="92"/>
                  </a:cubicBezTo>
                  <a:cubicBezTo>
                    <a:pt x="367" y="95"/>
                    <a:pt x="369" y="94"/>
                    <a:pt x="367" y="98"/>
                  </a:cubicBezTo>
                  <a:cubicBezTo>
                    <a:pt x="370" y="97"/>
                    <a:pt x="370" y="97"/>
                    <a:pt x="374" y="98"/>
                  </a:cubicBezTo>
                  <a:cubicBezTo>
                    <a:pt x="366" y="97"/>
                    <a:pt x="368" y="112"/>
                    <a:pt x="362" y="109"/>
                  </a:cubicBezTo>
                  <a:cubicBezTo>
                    <a:pt x="364" y="107"/>
                    <a:pt x="360" y="104"/>
                    <a:pt x="359" y="102"/>
                  </a:cubicBezTo>
                  <a:cubicBezTo>
                    <a:pt x="358" y="103"/>
                    <a:pt x="355" y="104"/>
                    <a:pt x="354" y="105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2" y="113"/>
                    <a:pt x="349" y="102"/>
                    <a:pt x="346" y="108"/>
                  </a:cubicBezTo>
                  <a:cubicBezTo>
                    <a:pt x="346" y="112"/>
                    <a:pt x="350" y="109"/>
                    <a:pt x="349" y="110"/>
                  </a:cubicBezTo>
                  <a:cubicBezTo>
                    <a:pt x="344" y="114"/>
                    <a:pt x="340" y="106"/>
                    <a:pt x="334" y="102"/>
                  </a:cubicBezTo>
                  <a:cubicBezTo>
                    <a:pt x="334" y="104"/>
                    <a:pt x="335" y="107"/>
                    <a:pt x="333" y="110"/>
                  </a:cubicBezTo>
                  <a:cubicBezTo>
                    <a:pt x="333" y="107"/>
                    <a:pt x="332" y="106"/>
                    <a:pt x="334" y="103"/>
                  </a:cubicBezTo>
                  <a:cubicBezTo>
                    <a:pt x="332" y="102"/>
                    <a:pt x="330" y="105"/>
                    <a:pt x="328" y="106"/>
                  </a:cubicBezTo>
                  <a:cubicBezTo>
                    <a:pt x="332" y="107"/>
                    <a:pt x="328" y="111"/>
                    <a:pt x="327" y="113"/>
                  </a:cubicBezTo>
                  <a:cubicBezTo>
                    <a:pt x="325" y="113"/>
                    <a:pt x="327" y="110"/>
                    <a:pt x="328" y="109"/>
                  </a:cubicBezTo>
                  <a:cubicBezTo>
                    <a:pt x="327" y="108"/>
                    <a:pt x="324" y="104"/>
                    <a:pt x="324" y="109"/>
                  </a:cubicBezTo>
                  <a:cubicBezTo>
                    <a:pt x="323" y="105"/>
                    <a:pt x="327" y="99"/>
                    <a:pt x="330" y="98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9" y="95"/>
                    <a:pt x="329" y="96"/>
                    <a:pt x="331" y="96"/>
                  </a:cubicBezTo>
                  <a:cubicBezTo>
                    <a:pt x="329" y="94"/>
                    <a:pt x="329" y="91"/>
                    <a:pt x="329" y="88"/>
                  </a:cubicBezTo>
                  <a:cubicBezTo>
                    <a:pt x="329" y="89"/>
                    <a:pt x="329" y="89"/>
                    <a:pt x="329" y="90"/>
                  </a:cubicBezTo>
                  <a:cubicBezTo>
                    <a:pt x="331" y="90"/>
                    <a:pt x="332" y="89"/>
                    <a:pt x="331" y="88"/>
                  </a:cubicBezTo>
                  <a:cubicBezTo>
                    <a:pt x="332" y="83"/>
                    <a:pt x="328" y="85"/>
                    <a:pt x="327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19" y="100"/>
                    <a:pt x="319" y="100"/>
                    <a:pt x="319" y="100"/>
                  </a:cubicBezTo>
                  <a:cubicBezTo>
                    <a:pt x="316" y="102"/>
                    <a:pt x="314" y="99"/>
                    <a:pt x="311" y="97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08" y="101"/>
                    <a:pt x="305" y="101"/>
                    <a:pt x="306" y="95"/>
                  </a:cubicBezTo>
                  <a:cubicBezTo>
                    <a:pt x="306" y="97"/>
                    <a:pt x="306" y="96"/>
                    <a:pt x="307" y="96"/>
                  </a:cubicBezTo>
                  <a:cubicBezTo>
                    <a:pt x="307" y="96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4" y="96"/>
                    <a:pt x="302" y="97"/>
                    <a:pt x="302" y="98"/>
                  </a:cubicBezTo>
                  <a:cubicBezTo>
                    <a:pt x="307" y="91"/>
                    <a:pt x="301" y="90"/>
                    <a:pt x="301" y="83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8"/>
                    <a:pt x="297" y="90"/>
                    <a:pt x="296" y="91"/>
                  </a:cubicBezTo>
                  <a:cubicBezTo>
                    <a:pt x="295" y="87"/>
                    <a:pt x="291" y="92"/>
                    <a:pt x="289" y="92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7" y="90"/>
                    <a:pt x="284" y="91"/>
                    <a:pt x="282" y="92"/>
                  </a:cubicBezTo>
                  <a:cubicBezTo>
                    <a:pt x="282" y="94"/>
                    <a:pt x="281" y="101"/>
                    <a:pt x="280" y="105"/>
                  </a:cubicBezTo>
                  <a:cubicBezTo>
                    <a:pt x="284" y="105"/>
                    <a:pt x="282" y="107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2" y="111"/>
                    <a:pt x="283" y="111"/>
                    <a:pt x="283" y="113"/>
                  </a:cubicBezTo>
                  <a:cubicBezTo>
                    <a:pt x="287" y="110"/>
                    <a:pt x="291" y="109"/>
                    <a:pt x="292" y="103"/>
                  </a:cubicBezTo>
                  <a:cubicBezTo>
                    <a:pt x="290" y="101"/>
                    <a:pt x="290" y="106"/>
                    <a:pt x="288" y="104"/>
                  </a:cubicBezTo>
                  <a:cubicBezTo>
                    <a:pt x="289" y="100"/>
                    <a:pt x="292" y="101"/>
                    <a:pt x="296" y="10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299" y="103"/>
                    <a:pt x="301" y="106"/>
                    <a:pt x="297" y="107"/>
                  </a:cubicBezTo>
                  <a:cubicBezTo>
                    <a:pt x="298" y="110"/>
                    <a:pt x="301" y="106"/>
                    <a:pt x="303" y="107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5"/>
                    <a:pt x="308" y="104"/>
                    <a:pt x="305" y="108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9" y="114"/>
                    <a:pt x="299" y="114"/>
                    <a:pt x="299" y="114"/>
                  </a:cubicBezTo>
                  <a:cubicBezTo>
                    <a:pt x="292" y="119"/>
                    <a:pt x="295" y="106"/>
                    <a:pt x="289" y="113"/>
                  </a:cubicBezTo>
                  <a:cubicBezTo>
                    <a:pt x="288" y="118"/>
                    <a:pt x="285" y="119"/>
                    <a:pt x="281" y="119"/>
                  </a:cubicBezTo>
                  <a:cubicBezTo>
                    <a:pt x="284" y="117"/>
                    <a:pt x="280" y="115"/>
                    <a:pt x="281" y="112"/>
                  </a:cubicBezTo>
                  <a:cubicBezTo>
                    <a:pt x="277" y="111"/>
                    <a:pt x="277" y="115"/>
                    <a:pt x="276" y="117"/>
                  </a:cubicBezTo>
                  <a:cubicBezTo>
                    <a:pt x="274" y="115"/>
                    <a:pt x="273" y="113"/>
                    <a:pt x="276" y="113"/>
                  </a:cubicBezTo>
                  <a:cubicBezTo>
                    <a:pt x="275" y="107"/>
                    <a:pt x="273" y="114"/>
                    <a:pt x="271" y="108"/>
                  </a:cubicBezTo>
                  <a:cubicBezTo>
                    <a:pt x="262" y="111"/>
                    <a:pt x="268" y="129"/>
                    <a:pt x="255" y="124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49" y="126"/>
                    <a:pt x="244" y="125"/>
                    <a:pt x="239" y="128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3" y="122"/>
                    <a:pt x="235" y="117"/>
                    <a:pt x="232" y="114"/>
                  </a:cubicBezTo>
                  <a:cubicBezTo>
                    <a:pt x="236" y="120"/>
                    <a:pt x="238" y="117"/>
                    <a:pt x="242" y="120"/>
                  </a:cubicBezTo>
                  <a:cubicBezTo>
                    <a:pt x="242" y="118"/>
                    <a:pt x="240" y="117"/>
                    <a:pt x="240" y="116"/>
                  </a:cubicBezTo>
                  <a:cubicBezTo>
                    <a:pt x="241" y="116"/>
                    <a:pt x="243" y="118"/>
                    <a:pt x="245" y="117"/>
                  </a:cubicBezTo>
                  <a:cubicBezTo>
                    <a:pt x="244" y="116"/>
                    <a:pt x="242" y="115"/>
                    <a:pt x="243" y="114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50" y="114"/>
                    <a:pt x="247" y="107"/>
                    <a:pt x="252" y="108"/>
                  </a:cubicBezTo>
                  <a:cubicBezTo>
                    <a:pt x="252" y="111"/>
                    <a:pt x="251" y="117"/>
                    <a:pt x="249" y="118"/>
                  </a:cubicBezTo>
                  <a:cubicBezTo>
                    <a:pt x="252" y="118"/>
                    <a:pt x="247" y="120"/>
                    <a:pt x="250" y="122"/>
                  </a:cubicBezTo>
                  <a:cubicBezTo>
                    <a:pt x="251" y="116"/>
                    <a:pt x="254" y="120"/>
                    <a:pt x="257" y="116"/>
                  </a:cubicBezTo>
                  <a:cubicBezTo>
                    <a:pt x="257" y="117"/>
                    <a:pt x="257" y="118"/>
                    <a:pt x="256" y="118"/>
                  </a:cubicBezTo>
                  <a:cubicBezTo>
                    <a:pt x="262" y="119"/>
                    <a:pt x="262" y="119"/>
                    <a:pt x="262" y="119"/>
                  </a:cubicBezTo>
                  <a:cubicBezTo>
                    <a:pt x="260" y="116"/>
                    <a:pt x="266" y="115"/>
                    <a:pt x="265" y="110"/>
                  </a:cubicBezTo>
                  <a:cubicBezTo>
                    <a:pt x="258" y="110"/>
                    <a:pt x="260" y="112"/>
                    <a:pt x="253" y="111"/>
                  </a:cubicBezTo>
                  <a:cubicBezTo>
                    <a:pt x="255" y="110"/>
                    <a:pt x="256" y="105"/>
                    <a:pt x="256" y="101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57" y="97"/>
                    <a:pt x="256" y="96"/>
                    <a:pt x="254" y="88"/>
                  </a:cubicBezTo>
                  <a:cubicBezTo>
                    <a:pt x="252" y="94"/>
                    <a:pt x="249" y="90"/>
                    <a:pt x="246" y="94"/>
                  </a:cubicBezTo>
                  <a:cubicBezTo>
                    <a:pt x="246" y="99"/>
                    <a:pt x="249" y="99"/>
                    <a:pt x="251" y="98"/>
                  </a:cubicBezTo>
                  <a:cubicBezTo>
                    <a:pt x="248" y="101"/>
                    <a:pt x="248" y="101"/>
                    <a:pt x="248" y="101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1" y="99"/>
                    <a:pt x="241" y="97"/>
                    <a:pt x="241" y="95"/>
                  </a:cubicBezTo>
                  <a:cubicBezTo>
                    <a:pt x="240" y="95"/>
                    <a:pt x="239" y="94"/>
                    <a:pt x="237" y="93"/>
                  </a:cubicBezTo>
                  <a:cubicBezTo>
                    <a:pt x="238" y="97"/>
                    <a:pt x="239" y="100"/>
                    <a:pt x="238" y="100"/>
                  </a:cubicBezTo>
                  <a:cubicBezTo>
                    <a:pt x="232" y="100"/>
                    <a:pt x="228" y="98"/>
                    <a:pt x="225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6" y="98"/>
                    <a:pt x="222" y="103"/>
                    <a:pt x="222" y="107"/>
                  </a:cubicBezTo>
                  <a:cubicBezTo>
                    <a:pt x="221" y="103"/>
                    <a:pt x="219" y="105"/>
                    <a:pt x="216" y="104"/>
                  </a:cubicBezTo>
                  <a:cubicBezTo>
                    <a:pt x="217" y="109"/>
                    <a:pt x="220" y="115"/>
                    <a:pt x="223" y="118"/>
                  </a:cubicBezTo>
                  <a:cubicBezTo>
                    <a:pt x="225" y="113"/>
                    <a:pt x="224" y="113"/>
                    <a:pt x="224" y="107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6"/>
                    <a:pt x="233" y="100"/>
                    <a:pt x="234" y="105"/>
                  </a:cubicBezTo>
                  <a:cubicBezTo>
                    <a:pt x="233" y="109"/>
                    <a:pt x="230" y="107"/>
                    <a:pt x="230" y="111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0" y="118"/>
                    <a:pt x="229" y="108"/>
                    <a:pt x="226" y="113"/>
                  </a:cubicBezTo>
                  <a:cubicBezTo>
                    <a:pt x="229" y="116"/>
                    <a:pt x="226" y="113"/>
                    <a:pt x="225" y="116"/>
                  </a:cubicBezTo>
                  <a:cubicBezTo>
                    <a:pt x="227" y="119"/>
                    <a:pt x="231" y="113"/>
                    <a:pt x="232" y="121"/>
                  </a:cubicBezTo>
                  <a:cubicBezTo>
                    <a:pt x="231" y="124"/>
                    <a:pt x="223" y="114"/>
                    <a:pt x="222" y="122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18" y="122"/>
                    <a:pt x="218" y="126"/>
                    <a:pt x="217" y="129"/>
                  </a:cubicBezTo>
                  <a:cubicBezTo>
                    <a:pt x="215" y="127"/>
                    <a:pt x="214" y="131"/>
                    <a:pt x="213" y="132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27"/>
                    <a:pt x="213" y="131"/>
                    <a:pt x="214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7" y="129"/>
                    <a:pt x="216" y="122"/>
                    <a:pt x="217" y="118"/>
                  </a:cubicBezTo>
                  <a:cubicBezTo>
                    <a:pt x="215" y="122"/>
                    <a:pt x="209" y="120"/>
                    <a:pt x="211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6" y="123"/>
                    <a:pt x="205" y="119"/>
                    <a:pt x="207" y="117"/>
                  </a:cubicBezTo>
                  <a:cubicBezTo>
                    <a:pt x="208" y="118"/>
                    <a:pt x="208" y="118"/>
                    <a:pt x="208" y="119"/>
                  </a:cubicBezTo>
                  <a:cubicBezTo>
                    <a:pt x="209" y="117"/>
                    <a:pt x="209" y="114"/>
                    <a:pt x="212" y="114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5" y="115"/>
                    <a:pt x="218" y="113"/>
                    <a:pt x="218" y="109"/>
                  </a:cubicBezTo>
                  <a:cubicBezTo>
                    <a:pt x="212" y="109"/>
                    <a:pt x="207" y="110"/>
                    <a:pt x="202" y="112"/>
                  </a:cubicBezTo>
                  <a:cubicBezTo>
                    <a:pt x="204" y="121"/>
                    <a:pt x="204" y="126"/>
                    <a:pt x="207" y="134"/>
                  </a:cubicBezTo>
                  <a:cubicBezTo>
                    <a:pt x="205" y="136"/>
                    <a:pt x="203" y="138"/>
                    <a:pt x="200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5"/>
                    <a:pt x="199" y="136"/>
                  </a:cubicBezTo>
                  <a:cubicBezTo>
                    <a:pt x="198" y="134"/>
                    <a:pt x="197" y="132"/>
                    <a:pt x="196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5" y="134"/>
                    <a:pt x="195" y="134"/>
                    <a:pt x="195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6"/>
                    <a:pt x="193" y="136"/>
                  </a:cubicBezTo>
                  <a:cubicBezTo>
                    <a:pt x="192" y="136"/>
                    <a:pt x="193" y="134"/>
                    <a:pt x="193" y="134"/>
                  </a:cubicBezTo>
                  <a:cubicBezTo>
                    <a:pt x="193" y="133"/>
                    <a:pt x="193" y="132"/>
                    <a:pt x="194" y="132"/>
                  </a:cubicBezTo>
                  <a:cubicBezTo>
                    <a:pt x="194" y="132"/>
                    <a:pt x="194" y="131"/>
                    <a:pt x="195" y="131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30"/>
                    <a:pt x="196" y="131"/>
                    <a:pt x="196" y="131"/>
                  </a:cubicBezTo>
                  <a:cubicBezTo>
                    <a:pt x="197" y="132"/>
                    <a:pt x="197" y="130"/>
                    <a:pt x="198" y="129"/>
                  </a:cubicBezTo>
                  <a:cubicBezTo>
                    <a:pt x="198" y="128"/>
                    <a:pt x="199" y="128"/>
                    <a:pt x="200" y="130"/>
                  </a:cubicBezTo>
                  <a:cubicBezTo>
                    <a:pt x="200" y="129"/>
                    <a:pt x="200" y="134"/>
                    <a:pt x="203" y="133"/>
                  </a:cubicBezTo>
                  <a:cubicBezTo>
                    <a:pt x="205" y="135"/>
                    <a:pt x="204" y="130"/>
                    <a:pt x="203" y="128"/>
                  </a:cubicBezTo>
                  <a:cubicBezTo>
                    <a:pt x="203" y="126"/>
                    <a:pt x="200" y="127"/>
                    <a:pt x="200" y="124"/>
                  </a:cubicBezTo>
                  <a:cubicBezTo>
                    <a:pt x="198" y="125"/>
                    <a:pt x="199" y="128"/>
                    <a:pt x="197" y="126"/>
                  </a:cubicBezTo>
                  <a:cubicBezTo>
                    <a:pt x="197" y="126"/>
                    <a:pt x="198" y="121"/>
                    <a:pt x="200" y="124"/>
                  </a:cubicBezTo>
                  <a:cubicBezTo>
                    <a:pt x="201" y="119"/>
                    <a:pt x="197" y="110"/>
                    <a:pt x="195" y="110"/>
                  </a:cubicBezTo>
                  <a:cubicBezTo>
                    <a:pt x="197" y="113"/>
                    <a:pt x="191" y="116"/>
                    <a:pt x="197" y="118"/>
                  </a:cubicBezTo>
                  <a:cubicBezTo>
                    <a:pt x="197" y="122"/>
                    <a:pt x="194" y="124"/>
                    <a:pt x="194" y="126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6"/>
                    <a:pt x="193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2" y="124"/>
                    <a:pt x="192" y="124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4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8"/>
                    <a:pt x="190" y="129"/>
                    <a:pt x="190" y="129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90" y="129"/>
                    <a:pt x="188" y="129"/>
                    <a:pt x="187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3" y="131"/>
                    <a:pt x="182" y="131"/>
                    <a:pt x="181" y="131"/>
                  </a:cubicBezTo>
                  <a:cubicBezTo>
                    <a:pt x="182" y="134"/>
                    <a:pt x="179" y="138"/>
                    <a:pt x="183" y="138"/>
                  </a:cubicBezTo>
                  <a:cubicBezTo>
                    <a:pt x="188" y="138"/>
                    <a:pt x="184" y="135"/>
                    <a:pt x="188" y="133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84" y="142"/>
                    <a:pt x="184" y="143"/>
                    <a:pt x="184" y="145"/>
                  </a:cubicBezTo>
                  <a:cubicBezTo>
                    <a:pt x="177" y="148"/>
                    <a:pt x="183" y="135"/>
                    <a:pt x="176" y="142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4" y="149"/>
                    <a:pt x="168" y="149"/>
                    <a:pt x="162" y="149"/>
                  </a:cubicBezTo>
                  <a:cubicBezTo>
                    <a:pt x="156" y="150"/>
                    <a:pt x="151" y="150"/>
                    <a:pt x="148" y="151"/>
                  </a:cubicBezTo>
                  <a:cubicBezTo>
                    <a:pt x="149" y="148"/>
                    <a:pt x="149" y="143"/>
                    <a:pt x="146" y="140"/>
                  </a:cubicBezTo>
                  <a:cubicBezTo>
                    <a:pt x="149" y="141"/>
                    <a:pt x="155" y="139"/>
                    <a:pt x="159" y="138"/>
                  </a:cubicBezTo>
                  <a:cubicBezTo>
                    <a:pt x="160" y="138"/>
                    <a:pt x="155" y="145"/>
                    <a:pt x="150" y="145"/>
                  </a:cubicBezTo>
                  <a:cubicBezTo>
                    <a:pt x="152" y="150"/>
                    <a:pt x="155" y="148"/>
                    <a:pt x="157" y="145"/>
                  </a:cubicBezTo>
                  <a:cubicBezTo>
                    <a:pt x="160" y="143"/>
                    <a:pt x="162" y="141"/>
                    <a:pt x="163" y="146"/>
                  </a:cubicBezTo>
                  <a:cubicBezTo>
                    <a:pt x="170" y="146"/>
                    <a:pt x="171" y="143"/>
                    <a:pt x="172" y="140"/>
                  </a:cubicBezTo>
                  <a:cubicBezTo>
                    <a:pt x="174" y="137"/>
                    <a:pt x="174" y="135"/>
                    <a:pt x="180" y="136"/>
                  </a:cubicBezTo>
                  <a:cubicBezTo>
                    <a:pt x="179" y="132"/>
                    <a:pt x="182" y="133"/>
                    <a:pt x="181" y="129"/>
                  </a:cubicBezTo>
                  <a:cubicBezTo>
                    <a:pt x="178" y="127"/>
                    <a:pt x="175" y="128"/>
                    <a:pt x="172" y="130"/>
                  </a:cubicBezTo>
                  <a:cubicBezTo>
                    <a:pt x="169" y="132"/>
                    <a:pt x="166" y="134"/>
                    <a:pt x="162" y="134"/>
                  </a:cubicBezTo>
                  <a:cubicBezTo>
                    <a:pt x="163" y="134"/>
                    <a:pt x="164" y="133"/>
                    <a:pt x="164" y="132"/>
                  </a:cubicBezTo>
                  <a:cubicBezTo>
                    <a:pt x="159" y="132"/>
                    <a:pt x="158" y="133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1" y="141"/>
                    <a:pt x="152" y="134"/>
                    <a:pt x="148" y="133"/>
                  </a:cubicBezTo>
                  <a:cubicBezTo>
                    <a:pt x="147" y="133"/>
                    <a:pt x="143" y="133"/>
                    <a:pt x="144" y="136"/>
                  </a:cubicBezTo>
                  <a:cubicBezTo>
                    <a:pt x="142" y="135"/>
                    <a:pt x="140" y="134"/>
                    <a:pt x="138" y="133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6" y="138"/>
                    <a:pt x="135" y="135"/>
                    <a:pt x="132" y="138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42"/>
                    <a:pt x="138" y="143"/>
                    <a:pt x="140" y="143"/>
                  </a:cubicBezTo>
                  <a:cubicBezTo>
                    <a:pt x="136" y="145"/>
                    <a:pt x="140" y="147"/>
                    <a:pt x="135" y="148"/>
                  </a:cubicBezTo>
                  <a:cubicBezTo>
                    <a:pt x="140" y="143"/>
                    <a:pt x="131" y="146"/>
                    <a:pt x="131" y="142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6" y="141"/>
                    <a:pt x="125" y="145"/>
                    <a:pt x="122" y="145"/>
                  </a:cubicBezTo>
                  <a:cubicBezTo>
                    <a:pt x="126" y="147"/>
                    <a:pt x="128" y="150"/>
                    <a:pt x="133" y="147"/>
                  </a:cubicBezTo>
                  <a:cubicBezTo>
                    <a:pt x="129" y="149"/>
                    <a:pt x="122" y="152"/>
                    <a:pt x="121" y="152"/>
                  </a:cubicBezTo>
                  <a:cubicBezTo>
                    <a:pt x="117" y="154"/>
                    <a:pt x="115" y="150"/>
                    <a:pt x="111" y="149"/>
                  </a:cubicBezTo>
                  <a:cubicBezTo>
                    <a:pt x="118" y="148"/>
                    <a:pt x="111" y="137"/>
                    <a:pt x="122" y="140"/>
                  </a:cubicBezTo>
                  <a:cubicBezTo>
                    <a:pt x="122" y="141"/>
                    <a:pt x="121" y="141"/>
                    <a:pt x="121" y="140"/>
                  </a:cubicBezTo>
                  <a:cubicBezTo>
                    <a:pt x="122" y="146"/>
                    <a:pt x="128" y="140"/>
                    <a:pt x="131" y="138"/>
                  </a:cubicBezTo>
                  <a:cubicBezTo>
                    <a:pt x="130" y="135"/>
                    <a:pt x="132" y="134"/>
                    <a:pt x="128" y="133"/>
                  </a:cubicBezTo>
                  <a:cubicBezTo>
                    <a:pt x="130" y="135"/>
                    <a:pt x="124" y="140"/>
                    <a:pt x="120" y="137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19" y="130"/>
                    <a:pt x="117" y="129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4" y="124"/>
                    <a:pt x="109" y="129"/>
                    <a:pt x="106" y="126"/>
                  </a:cubicBezTo>
                  <a:cubicBezTo>
                    <a:pt x="103" y="128"/>
                    <a:pt x="93" y="123"/>
                    <a:pt x="96" y="131"/>
                  </a:cubicBezTo>
                  <a:cubicBezTo>
                    <a:pt x="93" y="126"/>
                    <a:pt x="89" y="131"/>
                    <a:pt x="85" y="130"/>
                  </a:cubicBezTo>
                  <a:cubicBezTo>
                    <a:pt x="86" y="132"/>
                    <a:pt x="87" y="133"/>
                    <a:pt x="89" y="134"/>
                  </a:cubicBezTo>
                  <a:cubicBezTo>
                    <a:pt x="82" y="137"/>
                    <a:pt x="84" y="135"/>
                    <a:pt x="77" y="141"/>
                  </a:cubicBezTo>
                  <a:cubicBezTo>
                    <a:pt x="78" y="139"/>
                    <a:pt x="77" y="137"/>
                    <a:pt x="79" y="135"/>
                  </a:cubicBezTo>
                  <a:cubicBezTo>
                    <a:pt x="71" y="133"/>
                    <a:pt x="62" y="127"/>
                    <a:pt x="56" y="129"/>
                  </a:cubicBezTo>
                  <a:cubicBezTo>
                    <a:pt x="51" y="127"/>
                    <a:pt x="54" y="120"/>
                    <a:pt x="46" y="119"/>
                  </a:cubicBezTo>
                  <a:cubicBezTo>
                    <a:pt x="44" y="119"/>
                    <a:pt x="44" y="125"/>
                    <a:pt x="41" y="121"/>
                  </a:cubicBezTo>
                  <a:cubicBezTo>
                    <a:pt x="41" y="120"/>
                    <a:pt x="47" y="119"/>
                    <a:pt x="43" y="117"/>
                  </a:cubicBezTo>
                  <a:cubicBezTo>
                    <a:pt x="37" y="119"/>
                    <a:pt x="37" y="110"/>
                    <a:pt x="30" y="111"/>
                  </a:cubicBezTo>
                  <a:cubicBezTo>
                    <a:pt x="29" y="108"/>
                    <a:pt x="25" y="106"/>
                    <a:pt x="28" y="103"/>
                  </a:cubicBezTo>
                  <a:cubicBezTo>
                    <a:pt x="31" y="106"/>
                    <a:pt x="36" y="109"/>
                    <a:pt x="38" y="107"/>
                  </a:cubicBezTo>
                  <a:cubicBezTo>
                    <a:pt x="36" y="109"/>
                    <a:pt x="39" y="111"/>
                    <a:pt x="35" y="111"/>
                  </a:cubicBezTo>
                  <a:cubicBezTo>
                    <a:pt x="39" y="117"/>
                    <a:pt x="40" y="111"/>
                    <a:pt x="44" y="115"/>
                  </a:cubicBezTo>
                  <a:cubicBezTo>
                    <a:pt x="45" y="114"/>
                    <a:pt x="44" y="110"/>
                    <a:pt x="42" y="111"/>
                  </a:cubicBezTo>
                  <a:cubicBezTo>
                    <a:pt x="45" y="106"/>
                    <a:pt x="52" y="114"/>
                    <a:pt x="51" y="106"/>
                  </a:cubicBezTo>
                  <a:cubicBezTo>
                    <a:pt x="47" y="103"/>
                    <a:pt x="39" y="111"/>
                    <a:pt x="38" y="104"/>
                  </a:cubicBezTo>
                  <a:cubicBezTo>
                    <a:pt x="42" y="102"/>
                    <a:pt x="43" y="106"/>
                    <a:pt x="48" y="102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9" y="92"/>
                    <a:pt x="33" y="101"/>
                    <a:pt x="27" y="100"/>
                  </a:cubicBezTo>
                  <a:cubicBezTo>
                    <a:pt x="28" y="105"/>
                    <a:pt x="21" y="107"/>
                    <a:pt x="22" y="111"/>
                  </a:cubicBezTo>
                  <a:cubicBezTo>
                    <a:pt x="18" y="109"/>
                    <a:pt x="15" y="106"/>
                    <a:pt x="19" y="102"/>
                  </a:cubicBezTo>
                  <a:cubicBezTo>
                    <a:pt x="28" y="103"/>
                    <a:pt x="22" y="97"/>
                    <a:pt x="31" y="97"/>
                  </a:cubicBezTo>
                  <a:cubicBezTo>
                    <a:pt x="32" y="95"/>
                    <a:pt x="37" y="91"/>
                    <a:pt x="34" y="89"/>
                  </a:cubicBezTo>
                  <a:cubicBezTo>
                    <a:pt x="28" y="89"/>
                    <a:pt x="33" y="93"/>
                    <a:pt x="28" y="92"/>
                  </a:cubicBezTo>
                  <a:cubicBezTo>
                    <a:pt x="28" y="91"/>
                    <a:pt x="28" y="91"/>
                    <a:pt x="29" y="90"/>
                  </a:cubicBezTo>
                  <a:cubicBezTo>
                    <a:pt x="25" y="91"/>
                    <a:pt x="27" y="88"/>
                    <a:pt x="23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4"/>
                    <a:pt x="19" y="89"/>
                    <a:pt x="19" y="85"/>
                  </a:cubicBezTo>
                  <a:cubicBezTo>
                    <a:pt x="18" y="89"/>
                    <a:pt x="16" y="86"/>
                    <a:pt x="13" y="87"/>
                  </a:cubicBezTo>
                  <a:cubicBezTo>
                    <a:pt x="14" y="90"/>
                    <a:pt x="12" y="96"/>
                    <a:pt x="17" y="99"/>
                  </a:cubicBezTo>
                  <a:cubicBezTo>
                    <a:pt x="19" y="97"/>
                    <a:pt x="20" y="95"/>
                    <a:pt x="23" y="9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1" y="93"/>
                    <a:pt x="22" y="93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9" y="100"/>
                    <a:pt x="15" y="101"/>
                  </a:cubicBezTo>
                  <a:cubicBezTo>
                    <a:pt x="13" y="98"/>
                    <a:pt x="12" y="100"/>
                    <a:pt x="10" y="97"/>
                  </a:cubicBezTo>
                  <a:cubicBezTo>
                    <a:pt x="13" y="94"/>
                    <a:pt x="9" y="86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4" y="82"/>
                    <a:pt x="10" y="78"/>
                    <a:pt x="11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7"/>
                    <a:pt x="9" y="77"/>
                    <a:pt x="9" y="75"/>
                  </a:cubicBezTo>
                  <a:cubicBezTo>
                    <a:pt x="6" y="74"/>
                    <a:pt x="3" y="78"/>
                    <a:pt x="0" y="76"/>
                  </a:cubicBezTo>
                  <a:cubicBezTo>
                    <a:pt x="1" y="74"/>
                    <a:pt x="6" y="73"/>
                    <a:pt x="5" y="70"/>
                  </a:cubicBezTo>
                  <a:cubicBezTo>
                    <a:pt x="6" y="68"/>
                    <a:pt x="8" y="62"/>
                    <a:pt x="4" y="61"/>
                  </a:cubicBezTo>
                  <a:cubicBezTo>
                    <a:pt x="3" y="62"/>
                    <a:pt x="2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3" y="62"/>
                    <a:pt x="8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5" y="58"/>
                    <a:pt x="18" y="57"/>
                  </a:cubicBezTo>
                  <a:cubicBezTo>
                    <a:pt x="16" y="55"/>
                    <a:pt x="15" y="56"/>
                    <a:pt x="12" y="54"/>
                  </a:cubicBezTo>
                  <a:cubicBezTo>
                    <a:pt x="13" y="52"/>
                    <a:pt x="16" y="52"/>
                    <a:pt x="17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8"/>
                    <a:pt x="22" y="54"/>
                    <a:pt x="24" y="57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9" y="58"/>
                    <a:pt x="28" y="64"/>
                    <a:pt x="35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3"/>
                    <a:pt x="42" y="63"/>
                    <a:pt x="48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0"/>
                    <a:pt x="50" y="61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59"/>
                    <a:pt x="58" y="58"/>
                  </a:cubicBezTo>
                  <a:cubicBezTo>
                    <a:pt x="56" y="59"/>
                    <a:pt x="54" y="56"/>
                    <a:pt x="52" y="60"/>
                  </a:cubicBezTo>
                  <a:cubicBezTo>
                    <a:pt x="52" y="56"/>
                    <a:pt x="47" y="58"/>
                    <a:pt x="47" y="56"/>
                  </a:cubicBezTo>
                  <a:cubicBezTo>
                    <a:pt x="47" y="59"/>
                    <a:pt x="43" y="58"/>
                    <a:pt x="41" y="59"/>
                  </a:cubicBezTo>
                  <a:cubicBezTo>
                    <a:pt x="42" y="57"/>
                    <a:pt x="38" y="57"/>
                    <a:pt x="41" y="55"/>
                  </a:cubicBezTo>
                  <a:cubicBezTo>
                    <a:pt x="41" y="53"/>
                    <a:pt x="40" y="57"/>
                    <a:pt x="42" y="56"/>
                  </a:cubicBezTo>
                  <a:cubicBezTo>
                    <a:pt x="47" y="55"/>
                    <a:pt x="40" y="51"/>
                    <a:pt x="45" y="50"/>
                  </a:cubicBezTo>
                  <a:cubicBezTo>
                    <a:pt x="40" y="50"/>
                    <a:pt x="36" y="45"/>
                    <a:pt x="31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27" y="44"/>
                    <a:pt x="27" y="42"/>
                  </a:cubicBezTo>
                  <a:cubicBezTo>
                    <a:pt x="29" y="43"/>
                    <a:pt x="30" y="44"/>
                    <a:pt x="32" y="44"/>
                  </a:cubicBezTo>
                  <a:cubicBezTo>
                    <a:pt x="35" y="41"/>
                    <a:pt x="29" y="42"/>
                    <a:pt x="30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4"/>
                    <a:pt x="19" y="38"/>
                    <a:pt x="16" y="35"/>
                  </a:cubicBezTo>
                  <a:cubicBezTo>
                    <a:pt x="22" y="32"/>
                    <a:pt x="20" y="39"/>
                    <a:pt x="25" y="40"/>
                  </a:cubicBezTo>
                  <a:cubicBezTo>
                    <a:pt x="28" y="40"/>
                    <a:pt x="27" y="34"/>
                    <a:pt x="30" y="35"/>
                  </a:cubicBezTo>
                  <a:cubicBezTo>
                    <a:pt x="31" y="34"/>
                    <a:pt x="29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3" y="29"/>
                    <a:pt x="36" y="34"/>
                    <a:pt x="41" y="32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7"/>
                    <a:pt x="43" y="38"/>
                    <a:pt x="45" y="39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4" y="36"/>
                    <a:pt x="46" y="37"/>
                    <a:pt x="48" y="37"/>
                  </a:cubicBezTo>
                  <a:cubicBezTo>
                    <a:pt x="47" y="34"/>
                    <a:pt x="50" y="34"/>
                    <a:pt x="49" y="32"/>
                  </a:cubicBezTo>
                  <a:cubicBezTo>
                    <a:pt x="51" y="32"/>
                    <a:pt x="52" y="33"/>
                    <a:pt x="53" y="35"/>
                  </a:cubicBezTo>
                  <a:cubicBezTo>
                    <a:pt x="52" y="37"/>
                    <a:pt x="50" y="37"/>
                    <a:pt x="49" y="39"/>
                  </a:cubicBezTo>
                  <a:cubicBezTo>
                    <a:pt x="51" y="39"/>
                    <a:pt x="48" y="44"/>
                    <a:pt x="52" y="44"/>
                  </a:cubicBezTo>
                  <a:cubicBezTo>
                    <a:pt x="50" y="40"/>
                    <a:pt x="57" y="40"/>
                    <a:pt x="59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0"/>
                    <a:pt x="58" y="38"/>
                    <a:pt x="57" y="41"/>
                  </a:cubicBezTo>
                  <a:cubicBezTo>
                    <a:pt x="57" y="42"/>
                    <a:pt x="58" y="42"/>
                    <a:pt x="60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4"/>
                    <a:pt x="67" y="41"/>
                    <a:pt x="70" y="38"/>
                  </a:cubicBezTo>
                  <a:cubicBezTo>
                    <a:pt x="70" y="41"/>
                    <a:pt x="72" y="40"/>
                    <a:pt x="74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4"/>
                    <a:pt x="78" y="45"/>
                    <a:pt x="79" y="43"/>
                  </a:cubicBezTo>
                  <a:cubicBezTo>
                    <a:pt x="79" y="44"/>
                    <a:pt x="75" y="46"/>
                    <a:pt x="72" y="48"/>
                  </a:cubicBezTo>
                  <a:cubicBezTo>
                    <a:pt x="69" y="50"/>
                    <a:pt x="67" y="52"/>
                    <a:pt x="72" y="54"/>
                  </a:cubicBezTo>
                  <a:cubicBezTo>
                    <a:pt x="76" y="56"/>
                    <a:pt x="79" y="49"/>
                    <a:pt x="82" y="47"/>
                  </a:cubicBezTo>
                  <a:cubicBezTo>
                    <a:pt x="82" y="47"/>
                    <a:pt x="81" y="48"/>
                    <a:pt x="81" y="49"/>
                  </a:cubicBezTo>
                  <a:cubicBezTo>
                    <a:pt x="82" y="50"/>
                    <a:pt x="84" y="47"/>
                    <a:pt x="86" y="47"/>
                  </a:cubicBezTo>
                  <a:cubicBezTo>
                    <a:pt x="86" y="46"/>
                    <a:pt x="84" y="45"/>
                    <a:pt x="83" y="45"/>
                  </a:cubicBezTo>
                  <a:cubicBezTo>
                    <a:pt x="85" y="43"/>
                    <a:pt x="86" y="47"/>
                    <a:pt x="88" y="46"/>
                  </a:cubicBezTo>
                  <a:cubicBezTo>
                    <a:pt x="85" y="49"/>
                    <a:pt x="90" y="49"/>
                    <a:pt x="88" y="51"/>
                  </a:cubicBezTo>
                  <a:cubicBezTo>
                    <a:pt x="89" y="55"/>
                    <a:pt x="94" y="53"/>
                    <a:pt x="97" y="50"/>
                  </a:cubicBezTo>
                  <a:cubicBezTo>
                    <a:pt x="96" y="57"/>
                    <a:pt x="101" y="51"/>
                    <a:pt x="102" y="55"/>
                  </a:cubicBezTo>
                  <a:cubicBezTo>
                    <a:pt x="102" y="54"/>
                    <a:pt x="101" y="55"/>
                    <a:pt x="100" y="54"/>
                  </a:cubicBezTo>
                  <a:cubicBezTo>
                    <a:pt x="97" y="57"/>
                    <a:pt x="103" y="57"/>
                    <a:pt x="99" y="59"/>
                  </a:cubicBezTo>
                  <a:cubicBezTo>
                    <a:pt x="100" y="59"/>
                    <a:pt x="100" y="57"/>
                    <a:pt x="99" y="58"/>
                  </a:cubicBezTo>
                  <a:cubicBezTo>
                    <a:pt x="98" y="58"/>
                    <a:pt x="96" y="59"/>
                    <a:pt x="95" y="61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8"/>
                    <a:pt x="97" y="70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102" y="73"/>
                    <a:pt x="109" y="72"/>
                    <a:pt x="113" y="74"/>
                  </a:cubicBezTo>
                  <a:cubicBezTo>
                    <a:pt x="114" y="68"/>
                    <a:pt x="117" y="67"/>
                    <a:pt x="119" y="67"/>
                  </a:cubicBezTo>
                  <a:cubicBezTo>
                    <a:pt x="122" y="67"/>
                    <a:pt x="125" y="67"/>
                    <a:pt x="126" y="63"/>
                  </a:cubicBezTo>
                  <a:cubicBezTo>
                    <a:pt x="125" y="67"/>
                    <a:pt x="125" y="72"/>
                    <a:pt x="125" y="74"/>
                  </a:cubicBezTo>
                  <a:cubicBezTo>
                    <a:pt x="124" y="75"/>
                    <a:pt x="123" y="79"/>
                    <a:pt x="121" y="78"/>
                  </a:cubicBezTo>
                  <a:cubicBezTo>
                    <a:pt x="121" y="77"/>
                    <a:pt x="119" y="74"/>
                    <a:pt x="120" y="72"/>
                  </a:cubicBezTo>
                  <a:cubicBezTo>
                    <a:pt x="116" y="73"/>
                    <a:pt x="121" y="77"/>
                    <a:pt x="119" y="81"/>
                  </a:cubicBezTo>
                  <a:cubicBezTo>
                    <a:pt x="125" y="81"/>
                    <a:pt x="128" y="74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2"/>
                    <a:pt x="132" y="71"/>
                    <a:pt x="132" y="70"/>
                  </a:cubicBezTo>
                  <a:cubicBezTo>
                    <a:pt x="130" y="69"/>
                    <a:pt x="130" y="63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3" y="68"/>
                    <a:pt x="135" y="64"/>
                    <a:pt x="137" y="64"/>
                  </a:cubicBezTo>
                  <a:cubicBezTo>
                    <a:pt x="137" y="63"/>
                    <a:pt x="137" y="62"/>
                    <a:pt x="137" y="61"/>
                  </a:cubicBezTo>
                  <a:cubicBezTo>
                    <a:pt x="139" y="61"/>
                    <a:pt x="141" y="67"/>
                    <a:pt x="143" y="71"/>
                  </a:cubicBezTo>
                  <a:cubicBezTo>
                    <a:pt x="146" y="70"/>
                    <a:pt x="146" y="64"/>
                    <a:pt x="146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8" y="62"/>
                    <a:pt x="149" y="62"/>
                    <a:pt x="149" y="62"/>
                  </a:cubicBezTo>
                  <a:cubicBezTo>
                    <a:pt x="150" y="63"/>
                    <a:pt x="151" y="63"/>
                    <a:pt x="151" y="63"/>
                  </a:cubicBezTo>
                  <a:cubicBezTo>
                    <a:pt x="152" y="64"/>
                    <a:pt x="152" y="65"/>
                    <a:pt x="151" y="66"/>
                  </a:cubicBezTo>
                  <a:cubicBezTo>
                    <a:pt x="152" y="65"/>
                    <a:pt x="152" y="63"/>
                    <a:pt x="151" y="61"/>
                  </a:cubicBezTo>
                  <a:cubicBezTo>
                    <a:pt x="151" y="60"/>
                    <a:pt x="151" y="59"/>
                    <a:pt x="151" y="58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0" y="57"/>
                    <a:pt x="151" y="57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6"/>
                    <a:pt x="150" y="56"/>
                  </a:cubicBezTo>
                  <a:cubicBezTo>
                    <a:pt x="150" y="52"/>
                    <a:pt x="152" y="49"/>
                    <a:pt x="159" y="50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6" y="49"/>
                    <a:pt x="176" y="39"/>
                    <a:pt x="180" y="41"/>
                  </a:cubicBezTo>
                  <a:cubicBezTo>
                    <a:pt x="181" y="52"/>
                    <a:pt x="193" y="48"/>
                    <a:pt x="198" y="57"/>
                  </a:cubicBezTo>
                  <a:cubicBezTo>
                    <a:pt x="197" y="55"/>
                    <a:pt x="199" y="53"/>
                    <a:pt x="199" y="52"/>
                  </a:cubicBezTo>
                  <a:cubicBezTo>
                    <a:pt x="200" y="53"/>
                    <a:pt x="201" y="54"/>
                    <a:pt x="202" y="51"/>
                  </a:cubicBezTo>
                  <a:cubicBezTo>
                    <a:pt x="198" y="50"/>
                    <a:pt x="201" y="41"/>
                    <a:pt x="197" y="46"/>
                  </a:cubicBezTo>
                  <a:cubicBezTo>
                    <a:pt x="197" y="39"/>
                    <a:pt x="200" y="32"/>
                    <a:pt x="206" y="31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3" y="38"/>
                    <a:pt x="200" y="39"/>
                    <a:pt x="200" y="40"/>
                  </a:cubicBezTo>
                  <a:cubicBezTo>
                    <a:pt x="210" y="40"/>
                    <a:pt x="201" y="50"/>
                    <a:pt x="210" y="47"/>
                  </a:cubicBezTo>
                  <a:cubicBezTo>
                    <a:pt x="211" y="44"/>
                    <a:pt x="210" y="45"/>
                    <a:pt x="212" y="44"/>
                  </a:cubicBezTo>
                  <a:cubicBezTo>
                    <a:pt x="211" y="44"/>
                    <a:pt x="212" y="47"/>
                    <a:pt x="214" y="46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20" y="49"/>
                    <a:pt x="211" y="49"/>
                    <a:pt x="215" y="53"/>
                  </a:cubicBezTo>
                  <a:cubicBezTo>
                    <a:pt x="212" y="57"/>
                    <a:pt x="206" y="60"/>
                    <a:pt x="209" y="65"/>
                  </a:cubicBezTo>
                  <a:cubicBezTo>
                    <a:pt x="215" y="65"/>
                    <a:pt x="211" y="54"/>
                    <a:pt x="218" y="55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21" y="55"/>
                    <a:pt x="220" y="51"/>
                    <a:pt x="221" y="48"/>
                  </a:cubicBezTo>
                  <a:cubicBezTo>
                    <a:pt x="221" y="50"/>
                    <a:pt x="222" y="51"/>
                    <a:pt x="223" y="51"/>
                  </a:cubicBezTo>
                  <a:cubicBezTo>
                    <a:pt x="226" y="44"/>
                    <a:pt x="228" y="43"/>
                    <a:pt x="230" y="36"/>
                  </a:cubicBezTo>
                  <a:cubicBezTo>
                    <a:pt x="222" y="43"/>
                    <a:pt x="221" y="34"/>
                    <a:pt x="213" y="40"/>
                  </a:cubicBezTo>
                  <a:cubicBezTo>
                    <a:pt x="214" y="38"/>
                    <a:pt x="220" y="35"/>
                    <a:pt x="219" y="30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2" y="31"/>
                    <a:pt x="225" y="28"/>
                    <a:pt x="229" y="2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32" y="27"/>
                    <a:pt x="237" y="35"/>
                    <a:pt x="239" y="28"/>
                  </a:cubicBezTo>
                  <a:cubicBezTo>
                    <a:pt x="238" y="28"/>
                    <a:pt x="237" y="28"/>
                    <a:pt x="236" y="29"/>
                  </a:cubicBezTo>
                  <a:cubicBezTo>
                    <a:pt x="238" y="26"/>
                    <a:pt x="241" y="26"/>
                    <a:pt x="244" y="26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20"/>
                    <a:pt x="253" y="20"/>
                    <a:pt x="252" y="23"/>
                  </a:cubicBezTo>
                  <a:cubicBezTo>
                    <a:pt x="256" y="26"/>
                    <a:pt x="257" y="19"/>
                    <a:pt x="259" y="17"/>
                  </a:cubicBezTo>
                  <a:cubicBezTo>
                    <a:pt x="264" y="21"/>
                    <a:pt x="256" y="20"/>
                    <a:pt x="257" y="26"/>
                  </a:cubicBezTo>
                  <a:cubicBezTo>
                    <a:pt x="263" y="27"/>
                    <a:pt x="269" y="24"/>
                    <a:pt x="271" y="19"/>
                  </a:cubicBezTo>
                  <a:cubicBezTo>
                    <a:pt x="270" y="19"/>
                    <a:pt x="269" y="18"/>
                    <a:pt x="269" y="17"/>
                  </a:cubicBezTo>
                  <a:cubicBezTo>
                    <a:pt x="269" y="18"/>
                    <a:pt x="272" y="18"/>
                    <a:pt x="273" y="17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6" y="16"/>
                    <a:pt x="276" y="18"/>
                    <a:pt x="274" y="20"/>
                  </a:cubicBezTo>
                  <a:cubicBezTo>
                    <a:pt x="277" y="20"/>
                    <a:pt x="278" y="15"/>
                    <a:pt x="281" y="18"/>
                  </a:cubicBezTo>
                  <a:cubicBezTo>
                    <a:pt x="278" y="22"/>
                    <a:pt x="273" y="20"/>
                    <a:pt x="272" y="22"/>
                  </a:cubicBezTo>
                  <a:cubicBezTo>
                    <a:pt x="278" y="18"/>
                    <a:pt x="281" y="29"/>
                    <a:pt x="289" y="24"/>
                  </a:cubicBezTo>
                  <a:cubicBezTo>
                    <a:pt x="290" y="25"/>
                    <a:pt x="288" y="28"/>
                    <a:pt x="290" y="28"/>
                  </a:cubicBezTo>
                  <a:cubicBezTo>
                    <a:pt x="294" y="26"/>
                    <a:pt x="290" y="22"/>
                    <a:pt x="291" y="19"/>
                  </a:cubicBezTo>
                  <a:cubicBezTo>
                    <a:pt x="288" y="21"/>
                    <a:pt x="286" y="20"/>
                    <a:pt x="284" y="17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5" y="15"/>
                    <a:pt x="287" y="15"/>
                    <a:pt x="288" y="16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8" y="16"/>
                    <a:pt x="292" y="20"/>
                    <a:pt x="294" y="17"/>
                  </a:cubicBezTo>
                  <a:cubicBezTo>
                    <a:pt x="291" y="14"/>
                    <a:pt x="292" y="14"/>
                    <a:pt x="290" y="9"/>
                  </a:cubicBezTo>
                  <a:cubicBezTo>
                    <a:pt x="293" y="3"/>
                    <a:pt x="295" y="13"/>
                    <a:pt x="298" y="7"/>
                  </a:cubicBezTo>
                  <a:cubicBezTo>
                    <a:pt x="298" y="9"/>
                    <a:pt x="295" y="10"/>
                    <a:pt x="298" y="11"/>
                  </a:cubicBezTo>
                  <a:cubicBezTo>
                    <a:pt x="300" y="11"/>
                    <a:pt x="299" y="7"/>
                    <a:pt x="301" y="6"/>
                  </a:cubicBezTo>
                  <a:cubicBezTo>
                    <a:pt x="300" y="10"/>
                    <a:pt x="301" y="13"/>
                    <a:pt x="299" y="18"/>
                  </a:cubicBezTo>
                  <a:cubicBezTo>
                    <a:pt x="295" y="20"/>
                    <a:pt x="298" y="19"/>
                    <a:pt x="294" y="21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25"/>
                    <a:pt x="296" y="29"/>
                    <a:pt x="296" y="31"/>
                  </a:cubicBezTo>
                  <a:cubicBezTo>
                    <a:pt x="303" y="34"/>
                    <a:pt x="300" y="24"/>
                    <a:pt x="304" y="24"/>
                  </a:cubicBezTo>
                  <a:cubicBezTo>
                    <a:pt x="305" y="21"/>
                    <a:pt x="300" y="24"/>
                    <a:pt x="303" y="21"/>
                  </a:cubicBezTo>
                  <a:cubicBezTo>
                    <a:pt x="307" y="21"/>
                    <a:pt x="303" y="18"/>
                    <a:pt x="307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20"/>
                    <a:pt x="309" y="16"/>
                    <a:pt x="311" y="16"/>
                  </a:cubicBezTo>
                  <a:cubicBezTo>
                    <a:pt x="312" y="14"/>
                    <a:pt x="306" y="2"/>
                    <a:pt x="313" y="0"/>
                  </a:cubicBezTo>
                  <a:cubicBezTo>
                    <a:pt x="313" y="1"/>
                    <a:pt x="313" y="2"/>
                    <a:pt x="313" y="3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9" y="37"/>
                    <a:pt x="327" y="37"/>
                    <a:pt x="335" y="38"/>
                  </a:cubicBezTo>
                  <a:cubicBezTo>
                    <a:pt x="338" y="45"/>
                    <a:pt x="331" y="45"/>
                    <a:pt x="331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7" y="44"/>
                    <a:pt x="335" y="45"/>
                    <a:pt x="331" y="40"/>
                  </a:cubicBezTo>
                  <a:cubicBezTo>
                    <a:pt x="325" y="43"/>
                    <a:pt x="322" y="40"/>
                    <a:pt x="316" y="47"/>
                  </a:cubicBezTo>
                  <a:cubicBezTo>
                    <a:pt x="319" y="54"/>
                    <a:pt x="324" y="45"/>
                    <a:pt x="329" y="49"/>
                  </a:cubicBezTo>
                  <a:cubicBezTo>
                    <a:pt x="327" y="49"/>
                    <a:pt x="326" y="50"/>
                    <a:pt x="325" y="51"/>
                  </a:cubicBezTo>
                  <a:cubicBezTo>
                    <a:pt x="329" y="52"/>
                    <a:pt x="333" y="52"/>
                    <a:pt x="337" y="52"/>
                  </a:cubicBezTo>
                  <a:cubicBezTo>
                    <a:pt x="338" y="51"/>
                    <a:pt x="338" y="51"/>
                    <a:pt x="338" y="51"/>
                  </a:cubicBezTo>
                  <a:cubicBezTo>
                    <a:pt x="335" y="50"/>
                    <a:pt x="333" y="50"/>
                    <a:pt x="332" y="50"/>
                  </a:cubicBezTo>
                  <a:cubicBezTo>
                    <a:pt x="336" y="50"/>
                    <a:pt x="339" y="46"/>
                    <a:pt x="338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9" y="39"/>
                    <a:pt x="339" y="39"/>
                    <a:pt x="339" y="39"/>
                  </a:cubicBezTo>
                  <a:lnTo>
                    <a:pt x="342" y="39"/>
                  </a:lnTo>
                  <a:close/>
                  <a:moveTo>
                    <a:pt x="218" y="83"/>
                  </a:moveTo>
                  <a:cubicBezTo>
                    <a:pt x="213" y="75"/>
                    <a:pt x="208" y="68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2" y="68"/>
                    <a:pt x="192" y="82"/>
                    <a:pt x="184" y="78"/>
                  </a:cubicBezTo>
                  <a:cubicBezTo>
                    <a:pt x="186" y="74"/>
                    <a:pt x="186" y="75"/>
                    <a:pt x="186" y="66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65"/>
                    <a:pt x="181" y="68"/>
                    <a:pt x="178" y="69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0" y="64"/>
                    <a:pt x="184" y="63"/>
                    <a:pt x="184" y="62"/>
                  </a:cubicBezTo>
                  <a:cubicBezTo>
                    <a:pt x="183" y="63"/>
                    <a:pt x="191" y="67"/>
                    <a:pt x="194" y="64"/>
                  </a:cubicBezTo>
                  <a:cubicBezTo>
                    <a:pt x="192" y="61"/>
                    <a:pt x="186" y="64"/>
                    <a:pt x="187" y="57"/>
                  </a:cubicBezTo>
                  <a:cubicBezTo>
                    <a:pt x="185" y="61"/>
                    <a:pt x="183" y="57"/>
                    <a:pt x="181" y="60"/>
                  </a:cubicBezTo>
                  <a:cubicBezTo>
                    <a:pt x="183" y="56"/>
                    <a:pt x="180" y="54"/>
                    <a:pt x="181" y="51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3"/>
                    <a:pt x="183" y="49"/>
                    <a:pt x="177" y="46"/>
                  </a:cubicBezTo>
                  <a:cubicBezTo>
                    <a:pt x="176" y="48"/>
                    <a:pt x="169" y="48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6" y="52"/>
                    <a:pt x="171" y="57"/>
                    <a:pt x="165" y="57"/>
                  </a:cubicBezTo>
                  <a:cubicBezTo>
                    <a:pt x="166" y="59"/>
                    <a:pt x="168" y="60"/>
                    <a:pt x="169" y="59"/>
                  </a:cubicBezTo>
                  <a:cubicBezTo>
                    <a:pt x="170" y="57"/>
                    <a:pt x="169" y="54"/>
                    <a:pt x="172" y="53"/>
                  </a:cubicBezTo>
                  <a:cubicBezTo>
                    <a:pt x="174" y="55"/>
                    <a:pt x="168" y="54"/>
                    <a:pt x="172" y="58"/>
                  </a:cubicBezTo>
                  <a:cubicBezTo>
                    <a:pt x="174" y="60"/>
                    <a:pt x="179" y="53"/>
                    <a:pt x="179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64"/>
                    <a:pt x="174" y="65"/>
                    <a:pt x="175" y="68"/>
                  </a:cubicBezTo>
                  <a:cubicBezTo>
                    <a:pt x="174" y="70"/>
                    <a:pt x="170" y="67"/>
                    <a:pt x="169" y="71"/>
                  </a:cubicBezTo>
                  <a:cubicBezTo>
                    <a:pt x="170" y="74"/>
                    <a:pt x="173" y="78"/>
                    <a:pt x="169" y="78"/>
                  </a:cubicBezTo>
                  <a:cubicBezTo>
                    <a:pt x="168" y="77"/>
                    <a:pt x="166" y="76"/>
                    <a:pt x="164" y="76"/>
                  </a:cubicBezTo>
                  <a:cubicBezTo>
                    <a:pt x="164" y="76"/>
                    <a:pt x="164" y="77"/>
                    <a:pt x="163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3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1" y="77"/>
                    <a:pt x="161" y="77"/>
                    <a:pt x="160" y="77"/>
                  </a:cubicBezTo>
                  <a:cubicBezTo>
                    <a:pt x="159" y="78"/>
                    <a:pt x="158" y="78"/>
                    <a:pt x="157" y="79"/>
                  </a:cubicBezTo>
                  <a:cubicBezTo>
                    <a:pt x="157" y="80"/>
                    <a:pt x="156" y="80"/>
                    <a:pt x="155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6" y="86"/>
                    <a:pt x="158" y="82"/>
                    <a:pt x="158" y="85"/>
                  </a:cubicBezTo>
                  <a:cubicBezTo>
                    <a:pt x="157" y="86"/>
                    <a:pt x="157" y="87"/>
                    <a:pt x="155" y="88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7"/>
                    <a:pt x="153" y="89"/>
                    <a:pt x="153" y="90"/>
                  </a:cubicBezTo>
                  <a:cubicBezTo>
                    <a:pt x="153" y="87"/>
                    <a:pt x="155" y="87"/>
                    <a:pt x="153" y="83"/>
                  </a:cubicBezTo>
                  <a:cubicBezTo>
                    <a:pt x="151" y="83"/>
                    <a:pt x="151" y="81"/>
                    <a:pt x="150" y="83"/>
                  </a:cubicBezTo>
                  <a:cubicBezTo>
                    <a:pt x="150" y="82"/>
                    <a:pt x="150" y="82"/>
                    <a:pt x="150" y="81"/>
                  </a:cubicBezTo>
                  <a:cubicBezTo>
                    <a:pt x="146" y="80"/>
                    <a:pt x="148" y="87"/>
                    <a:pt x="148" y="89"/>
                  </a:cubicBezTo>
                  <a:cubicBezTo>
                    <a:pt x="147" y="92"/>
                    <a:pt x="148" y="93"/>
                    <a:pt x="150" y="93"/>
                  </a:cubicBezTo>
                  <a:cubicBezTo>
                    <a:pt x="152" y="94"/>
                    <a:pt x="154" y="95"/>
                    <a:pt x="154" y="97"/>
                  </a:cubicBezTo>
                  <a:cubicBezTo>
                    <a:pt x="151" y="99"/>
                    <a:pt x="147" y="101"/>
                    <a:pt x="144" y="102"/>
                  </a:cubicBezTo>
                  <a:cubicBezTo>
                    <a:pt x="144" y="101"/>
                    <a:pt x="145" y="99"/>
                    <a:pt x="144" y="97"/>
                  </a:cubicBezTo>
                  <a:cubicBezTo>
                    <a:pt x="141" y="96"/>
                    <a:pt x="143" y="94"/>
                    <a:pt x="140" y="95"/>
                  </a:cubicBezTo>
                  <a:cubicBezTo>
                    <a:pt x="141" y="101"/>
                    <a:pt x="136" y="100"/>
                    <a:pt x="133" y="103"/>
                  </a:cubicBezTo>
                  <a:cubicBezTo>
                    <a:pt x="132" y="101"/>
                    <a:pt x="131" y="100"/>
                    <a:pt x="134" y="100"/>
                  </a:cubicBezTo>
                  <a:cubicBezTo>
                    <a:pt x="133" y="96"/>
                    <a:pt x="130" y="98"/>
                    <a:pt x="129" y="98"/>
                  </a:cubicBezTo>
                  <a:cubicBezTo>
                    <a:pt x="128" y="99"/>
                    <a:pt x="127" y="99"/>
                    <a:pt x="126" y="100"/>
                  </a:cubicBezTo>
                  <a:cubicBezTo>
                    <a:pt x="127" y="102"/>
                    <a:pt x="126" y="105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8" y="108"/>
                    <a:pt x="135" y="112"/>
                    <a:pt x="138" y="108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2" y="109"/>
                    <a:pt x="145" y="107"/>
                  </a:cubicBezTo>
                  <a:cubicBezTo>
                    <a:pt x="147" y="105"/>
                    <a:pt x="148" y="104"/>
                    <a:pt x="151" y="107"/>
                  </a:cubicBezTo>
                  <a:cubicBezTo>
                    <a:pt x="151" y="110"/>
                    <a:pt x="152" y="108"/>
                    <a:pt x="153" y="112"/>
                  </a:cubicBezTo>
                  <a:cubicBezTo>
                    <a:pt x="154" y="110"/>
                    <a:pt x="155" y="109"/>
                    <a:pt x="156" y="107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8" y="108"/>
                    <a:pt x="160" y="107"/>
                    <a:pt x="162" y="106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2"/>
                    <a:pt x="164" y="98"/>
                    <a:pt x="164" y="95"/>
                  </a:cubicBezTo>
                  <a:cubicBezTo>
                    <a:pt x="164" y="94"/>
                    <a:pt x="163" y="93"/>
                    <a:pt x="163" y="92"/>
                  </a:cubicBezTo>
                  <a:cubicBezTo>
                    <a:pt x="164" y="90"/>
                    <a:pt x="164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90"/>
                    <a:pt x="169" y="91"/>
                    <a:pt x="171" y="91"/>
                  </a:cubicBezTo>
                  <a:cubicBezTo>
                    <a:pt x="169" y="92"/>
                    <a:pt x="168" y="94"/>
                    <a:pt x="166" y="95"/>
                  </a:cubicBezTo>
                  <a:cubicBezTo>
                    <a:pt x="167" y="98"/>
                    <a:pt x="169" y="100"/>
                    <a:pt x="173" y="101"/>
                  </a:cubicBezTo>
                  <a:cubicBezTo>
                    <a:pt x="172" y="101"/>
                    <a:pt x="173" y="104"/>
                    <a:pt x="174" y="103"/>
                  </a:cubicBezTo>
                  <a:cubicBezTo>
                    <a:pt x="174" y="102"/>
                    <a:pt x="176" y="100"/>
                    <a:pt x="174" y="98"/>
                  </a:cubicBezTo>
                  <a:cubicBezTo>
                    <a:pt x="178" y="94"/>
                    <a:pt x="187" y="99"/>
                    <a:pt x="192" y="91"/>
                  </a:cubicBezTo>
                  <a:cubicBezTo>
                    <a:pt x="189" y="96"/>
                    <a:pt x="198" y="93"/>
                    <a:pt x="193" y="96"/>
                  </a:cubicBezTo>
                  <a:cubicBezTo>
                    <a:pt x="198" y="100"/>
                    <a:pt x="194" y="90"/>
                    <a:pt x="199" y="90"/>
                  </a:cubicBezTo>
                  <a:cubicBezTo>
                    <a:pt x="199" y="91"/>
                    <a:pt x="196" y="90"/>
                    <a:pt x="197" y="94"/>
                  </a:cubicBezTo>
                  <a:cubicBezTo>
                    <a:pt x="204" y="93"/>
                    <a:pt x="205" y="82"/>
                    <a:pt x="213" y="82"/>
                  </a:cubicBezTo>
                  <a:cubicBezTo>
                    <a:pt x="214" y="85"/>
                    <a:pt x="214" y="85"/>
                    <a:pt x="214" y="85"/>
                  </a:cubicBezTo>
                  <a:lnTo>
                    <a:pt x="218" y="83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1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2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3" name="Freeform 1444"/>
            <p:cNvSpPr>
              <a:spLocks/>
            </p:cNvSpPr>
            <p:nvPr/>
          </p:nvSpPr>
          <p:spPr bwMode="auto">
            <a:xfrm>
              <a:off x="1659" y="1839"/>
              <a:ext cx="1709" cy="422"/>
            </a:xfrm>
            <a:custGeom>
              <a:avLst/>
              <a:gdLst>
                <a:gd name="T0" fmla="*/ 460 w 753"/>
                <a:gd name="T1" fmla="*/ 70 h 186"/>
                <a:gd name="T2" fmla="*/ 505 w 753"/>
                <a:gd name="T3" fmla="*/ 58 h 186"/>
                <a:gd name="T4" fmla="*/ 550 w 753"/>
                <a:gd name="T5" fmla="*/ 51 h 186"/>
                <a:gd name="T6" fmla="*/ 572 w 753"/>
                <a:gd name="T7" fmla="*/ 17 h 186"/>
                <a:gd name="T8" fmla="*/ 592 w 753"/>
                <a:gd name="T9" fmla="*/ 6 h 186"/>
                <a:gd name="T10" fmla="*/ 683 w 753"/>
                <a:gd name="T11" fmla="*/ 15 h 186"/>
                <a:gd name="T12" fmla="*/ 740 w 753"/>
                <a:gd name="T13" fmla="*/ 49 h 186"/>
                <a:gd name="T14" fmla="*/ 713 w 753"/>
                <a:gd name="T15" fmla="*/ 55 h 186"/>
                <a:gd name="T16" fmla="*/ 659 w 753"/>
                <a:gd name="T17" fmla="*/ 32 h 186"/>
                <a:gd name="T18" fmla="*/ 631 w 753"/>
                <a:gd name="T19" fmla="*/ 31 h 186"/>
                <a:gd name="T20" fmla="*/ 609 w 753"/>
                <a:gd name="T21" fmla="*/ 47 h 186"/>
                <a:gd name="T22" fmla="*/ 601 w 753"/>
                <a:gd name="T23" fmla="*/ 60 h 186"/>
                <a:gd name="T24" fmla="*/ 565 w 753"/>
                <a:gd name="T25" fmla="*/ 94 h 186"/>
                <a:gd name="T26" fmla="*/ 516 w 753"/>
                <a:gd name="T27" fmla="*/ 106 h 186"/>
                <a:gd name="T28" fmla="*/ 475 w 753"/>
                <a:gd name="T29" fmla="*/ 121 h 186"/>
                <a:gd name="T30" fmla="*/ 442 w 753"/>
                <a:gd name="T31" fmla="*/ 131 h 186"/>
                <a:gd name="T32" fmla="*/ 457 w 753"/>
                <a:gd name="T33" fmla="*/ 128 h 186"/>
                <a:gd name="T34" fmla="*/ 474 w 753"/>
                <a:gd name="T35" fmla="*/ 129 h 186"/>
                <a:gd name="T36" fmla="*/ 427 w 753"/>
                <a:gd name="T37" fmla="*/ 152 h 186"/>
                <a:gd name="T38" fmla="*/ 422 w 753"/>
                <a:gd name="T39" fmla="*/ 131 h 186"/>
                <a:gd name="T40" fmla="*/ 392 w 753"/>
                <a:gd name="T41" fmla="*/ 135 h 186"/>
                <a:gd name="T42" fmla="*/ 358 w 753"/>
                <a:gd name="T43" fmla="*/ 148 h 186"/>
                <a:gd name="T44" fmla="*/ 386 w 753"/>
                <a:gd name="T45" fmla="*/ 142 h 186"/>
                <a:gd name="T46" fmla="*/ 349 w 753"/>
                <a:gd name="T47" fmla="*/ 150 h 186"/>
                <a:gd name="T48" fmla="*/ 306 w 753"/>
                <a:gd name="T49" fmla="*/ 147 h 186"/>
                <a:gd name="T50" fmla="*/ 326 w 753"/>
                <a:gd name="T51" fmla="*/ 136 h 186"/>
                <a:gd name="T52" fmla="*/ 303 w 753"/>
                <a:gd name="T53" fmla="*/ 132 h 186"/>
                <a:gd name="T54" fmla="*/ 290 w 753"/>
                <a:gd name="T55" fmla="*/ 142 h 186"/>
                <a:gd name="T56" fmla="*/ 259 w 753"/>
                <a:gd name="T57" fmla="*/ 161 h 186"/>
                <a:gd name="T58" fmla="*/ 265 w 753"/>
                <a:gd name="T59" fmla="*/ 145 h 186"/>
                <a:gd name="T60" fmla="*/ 235 w 753"/>
                <a:gd name="T61" fmla="*/ 160 h 186"/>
                <a:gd name="T62" fmla="*/ 235 w 753"/>
                <a:gd name="T63" fmla="*/ 154 h 186"/>
                <a:gd name="T64" fmla="*/ 218 w 753"/>
                <a:gd name="T65" fmla="*/ 165 h 186"/>
                <a:gd name="T66" fmla="*/ 209 w 753"/>
                <a:gd name="T67" fmla="*/ 167 h 186"/>
                <a:gd name="T68" fmla="*/ 201 w 753"/>
                <a:gd name="T69" fmla="*/ 157 h 186"/>
                <a:gd name="T70" fmla="*/ 177 w 753"/>
                <a:gd name="T71" fmla="*/ 169 h 186"/>
                <a:gd name="T72" fmla="*/ 168 w 753"/>
                <a:gd name="T73" fmla="*/ 163 h 186"/>
                <a:gd name="T74" fmla="*/ 104 w 753"/>
                <a:gd name="T75" fmla="*/ 182 h 186"/>
                <a:gd name="T76" fmla="*/ 87 w 753"/>
                <a:gd name="T77" fmla="*/ 164 h 186"/>
                <a:gd name="T78" fmla="*/ 59 w 753"/>
                <a:gd name="T79" fmla="*/ 159 h 186"/>
                <a:gd name="T80" fmla="*/ 51 w 753"/>
                <a:gd name="T81" fmla="*/ 170 h 186"/>
                <a:gd name="T82" fmla="*/ 19 w 753"/>
                <a:gd name="T83" fmla="*/ 163 h 186"/>
                <a:gd name="T84" fmla="*/ 14 w 753"/>
                <a:gd name="T85" fmla="*/ 144 h 186"/>
                <a:gd name="T86" fmla="*/ 61 w 753"/>
                <a:gd name="T87" fmla="*/ 121 h 186"/>
                <a:gd name="T88" fmla="*/ 24 w 753"/>
                <a:gd name="T89" fmla="*/ 126 h 186"/>
                <a:gd name="T90" fmla="*/ 22 w 753"/>
                <a:gd name="T91" fmla="*/ 112 h 186"/>
                <a:gd name="T92" fmla="*/ 50 w 753"/>
                <a:gd name="T93" fmla="*/ 104 h 186"/>
                <a:gd name="T94" fmla="*/ 80 w 753"/>
                <a:gd name="T95" fmla="*/ 98 h 186"/>
                <a:gd name="T96" fmla="*/ 110 w 753"/>
                <a:gd name="T97" fmla="*/ 98 h 186"/>
                <a:gd name="T98" fmla="*/ 150 w 753"/>
                <a:gd name="T99" fmla="*/ 101 h 186"/>
                <a:gd name="T100" fmla="*/ 201 w 753"/>
                <a:gd name="T101" fmla="*/ 79 h 186"/>
                <a:gd name="T102" fmla="*/ 279 w 753"/>
                <a:gd name="T103" fmla="*/ 64 h 186"/>
                <a:gd name="T104" fmla="*/ 289 w 753"/>
                <a:gd name="T105" fmla="*/ 87 h 186"/>
                <a:gd name="T106" fmla="*/ 315 w 753"/>
                <a:gd name="T107" fmla="*/ 62 h 186"/>
                <a:gd name="T108" fmla="*/ 363 w 753"/>
                <a:gd name="T109" fmla="*/ 57 h 186"/>
                <a:gd name="T110" fmla="*/ 387 w 753"/>
                <a:gd name="T111" fmla="*/ 57 h 186"/>
                <a:gd name="T112" fmla="*/ 396 w 753"/>
                <a:gd name="T113" fmla="*/ 61 h 186"/>
                <a:gd name="T114" fmla="*/ 428 w 753"/>
                <a:gd name="T115" fmla="*/ 81 h 186"/>
                <a:gd name="T116" fmla="*/ 441 w 753"/>
                <a:gd name="T117" fmla="*/ 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3" h="186">
                  <a:moveTo>
                    <a:pt x="441" y="80"/>
                  </a:moveTo>
                  <a:cubicBezTo>
                    <a:pt x="442" y="79"/>
                    <a:pt x="442" y="79"/>
                    <a:pt x="442" y="7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6" y="80"/>
                    <a:pt x="446" y="80"/>
                    <a:pt x="446" y="79"/>
                  </a:cubicBezTo>
                  <a:cubicBezTo>
                    <a:pt x="446" y="80"/>
                    <a:pt x="446" y="80"/>
                    <a:pt x="446" y="80"/>
                  </a:cubicBezTo>
                  <a:cubicBezTo>
                    <a:pt x="447" y="80"/>
                    <a:pt x="447" y="80"/>
                    <a:pt x="447" y="80"/>
                  </a:cubicBezTo>
                  <a:cubicBezTo>
                    <a:pt x="449" y="77"/>
                    <a:pt x="455" y="73"/>
                    <a:pt x="456" y="71"/>
                  </a:cubicBezTo>
                  <a:cubicBezTo>
                    <a:pt x="458" y="69"/>
                    <a:pt x="461" y="67"/>
                    <a:pt x="463" y="67"/>
                  </a:cubicBezTo>
                  <a:cubicBezTo>
                    <a:pt x="461" y="67"/>
                    <a:pt x="459" y="68"/>
                    <a:pt x="460" y="70"/>
                  </a:cubicBezTo>
                  <a:cubicBezTo>
                    <a:pt x="464" y="72"/>
                    <a:pt x="467" y="77"/>
                    <a:pt x="472" y="71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74" y="63"/>
                    <a:pt x="474" y="63"/>
                    <a:pt x="474" y="63"/>
                  </a:cubicBezTo>
                  <a:cubicBezTo>
                    <a:pt x="478" y="65"/>
                    <a:pt x="471" y="67"/>
                    <a:pt x="471" y="70"/>
                  </a:cubicBezTo>
                  <a:cubicBezTo>
                    <a:pt x="476" y="65"/>
                    <a:pt x="483" y="74"/>
                    <a:pt x="485" y="67"/>
                  </a:cubicBezTo>
                  <a:cubicBezTo>
                    <a:pt x="486" y="70"/>
                    <a:pt x="488" y="77"/>
                    <a:pt x="492" y="75"/>
                  </a:cubicBezTo>
                  <a:cubicBezTo>
                    <a:pt x="488" y="72"/>
                    <a:pt x="494" y="72"/>
                    <a:pt x="490" y="68"/>
                  </a:cubicBezTo>
                  <a:cubicBezTo>
                    <a:pt x="491" y="65"/>
                    <a:pt x="495" y="68"/>
                    <a:pt x="495" y="65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503" y="72"/>
                    <a:pt x="503" y="62"/>
                    <a:pt x="505" y="58"/>
                  </a:cubicBezTo>
                  <a:cubicBezTo>
                    <a:pt x="513" y="54"/>
                    <a:pt x="518" y="56"/>
                    <a:pt x="524" y="54"/>
                  </a:cubicBezTo>
                  <a:cubicBezTo>
                    <a:pt x="525" y="57"/>
                    <a:pt x="528" y="63"/>
                    <a:pt x="530" y="62"/>
                  </a:cubicBezTo>
                  <a:cubicBezTo>
                    <a:pt x="531" y="59"/>
                    <a:pt x="536" y="56"/>
                    <a:pt x="535" y="51"/>
                  </a:cubicBezTo>
                  <a:cubicBezTo>
                    <a:pt x="530" y="50"/>
                    <a:pt x="533" y="56"/>
                    <a:pt x="530" y="57"/>
                  </a:cubicBezTo>
                  <a:cubicBezTo>
                    <a:pt x="527" y="53"/>
                    <a:pt x="529" y="53"/>
                    <a:pt x="525" y="51"/>
                  </a:cubicBezTo>
                  <a:cubicBezTo>
                    <a:pt x="527" y="51"/>
                    <a:pt x="529" y="50"/>
                    <a:pt x="532" y="49"/>
                  </a:cubicBezTo>
                  <a:cubicBezTo>
                    <a:pt x="534" y="48"/>
                    <a:pt x="536" y="48"/>
                    <a:pt x="538" y="49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40" y="51"/>
                    <a:pt x="542" y="53"/>
                    <a:pt x="544" y="55"/>
                  </a:cubicBezTo>
                  <a:cubicBezTo>
                    <a:pt x="547" y="56"/>
                    <a:pt x="549" y="56"/>
                    <a:pt x="550" y="51"/>
                  </a:cubicBezTo>
                  <a:cubicBezTo>
                    <a:pt x="551" y="50"/>
                    <a:pt x="551" y="49"/>
                    <a:pt x="551" y="47"/>
                  </a:cubicBezTo>
                  <a:cubicBezTo>
                    <a:pt x="551" y="48"/>
                    <a:pt x="552" y="48"/>
                    <a:pt x="552" y="49"/>
                  </a:cubicBezTo>
                  <a:cubicBezTo>
                    <a:pt x="553" y="48"/>
                    <a:pt x="553" y="48"/>
                    <a:pt x="554" y="48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5" y="47"/>
                    <a:pt x="555" y="47"/>
                    <a:pt x="555" y="47"/>
                  </a:cubicBezTo>
                  <a:cubicBezTo>
                    <a:pt x="557" y="47"/>
                    <a:pt x="559" y="49"/>
                    <a:pt x="560" y="44"/>
                  </a:cubicBezTo>
                  <a:cubicBezTo>
                    <a:pt x="560" y="44"/>
                    <a:pt x="561" y="44"/>
                    <a:pt x="561" y="45"/>
                  </a:cubicBezTo>
                  <a:cubicBezTo>
                    <a:pt x="565" y="44"/>
                    <a:pt x="563" y="38"/>
                    <a:pt x="563" y="35"/>
                  </a:cubicBezTo>
                  <a:cubicBezTo>
                    <a:pt x="568" y="36"/>
                    <a:pt x="566" y="38"/>
                    <a:pt x="568" y="40"/>
                  </a:cubicBezTo>
                  <a:cubicBezTo>
                    <a:pt x="573" y="36"/>
                    <a:pt x="572" y="24"/>
                    <a:pt x="572" y="17"/>
                  </a:cubicBezTo>
                  <a:cubicBezTo>
                    <a:pt x="573" y="16"/>
                    <a:pt x="575" y="15"/>
                    <a:pt x="576" y="15"/>
                  </a:cubicBezTo>
                  <a:cubicBezTo>
                    <a:pt x="575" y="18"/>
                    <a:pt x="576" y="24"/>
                    <a:pt x="578" y="25"/>
                  </a:cubicBezTo>
                  <a:cubicBezTo>
                    <a:pt x="579" y="22"/>
                    <a:pt x="578" y="21"/>
                    <a:pt x="580" y="19"/>
                  </a:cubicBezTo>
                  <a:cubicBezTo>
                    <a:pt x="582" y="21"/>
                    <a:pt x="582" y="24"/>
                    <a:pt x="583" y="28"/>
                  </a:cubicBezTo>
                  <a:cubicBezTo>
                    <a:pt x="590" y="26"/>
                    <a:pt x="579" y="20"/>
                    <a:pt x="587" y="22"/>
                  </a:cubicBezTo>
                  <a:cubicBezTo>
                    <a:pt x="588" y="20"/>
                    <a:pt x="587" y="17"/>
                    <a:pt x="586" y="14"/>
                  </a:cubicBezTo>
                  <a:cubicBezTo>
                    <a:pt x="587" y="14"/>
                    <a:pt x="589" y="14"/>
                    <a:pt x="591" y="15"/>
                  </a:cubicBezTo>
                  <a:cubicBezTo>
                    <a:pt x="590" y="13"/>
                    <a:pt x="591" y="11"/>
                    <a:pt x="592" y="10"/>
                  </a:cubicBezTo>
                  <a:cubicBezTo>
                    <a:pt x="594" y="9"/>
                    <a:pt x="596" y="8"/>
                    <a:pt x="597" y="7"/>
                  </a:cubicBezTo>
                  <a:cubicBezTo>
                    <a:pt x="597" y="6"/>
                    <a:pt x="593" y="4"/>
                    <a:pt x="592" y="6"/>
                  </a:cubicBezTo>
                  <a:cubicBezTo>
                    <a:pt x="591" y="4"/>
                    <a:pt x="594" y="1"/>
                    <a:pt x="597" y="0"/>
                  </a:cubicBezTo>
                  <a:cubicBezTo>
                    <a:pt x="599" y="4"/>
                    <a:pt x="602" y="2"/>
                    <a:pt x="606" y="2"/>
                  </a:cubicBezTo>
                  <a:cubicBezTo>
                    <a:pt x="609" y="1"/>
                    <a:pt x="613" y="1"/>
                    <a:pt x="612" y="5"/>
                  </a:cubicBezTo>
                  <a:cubicBezTo>
                    <a:pt x="617" y="3"/>
                    <a:pt x="624" y="2"/>
                    <a:pt x="630" y="2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1" y="1"/>
                    <a:pt x="644" y="1"/>
                    <a:pt x="646" y="0"/>
                  </a:cubicBezTo>
                  <a:cubicBezTo>
                    <a:pt x="648" y="3"/>
                    <a:pt x="652" y="4"/>
                    <a:pt x="649" y="7"/>
                  </a:cubicBezTo>
                  <a:cubicBezTo>
                    <a:pt x="657" y="9"/>
                    <a:pt x="663" y="2"/>
                    <a:pt x="670" y="7"/>
                  </a:cubicBezTo>
                  <a:cubicBezTo>
                    <a:pt x="671" y="8"/>
                    <a:pt x="667" y="5"/>
                    <a:pt x="666" y="8"/>
                  </a:cubicBezTo>
                  <a:cubicBezTo>
                    <a:pt x="672" y="7"/>
                    <a:pt x="675" y="14"/>
                    <a:pt x="683" y="15"/>
                  </a:cubicBezTo>
                  <a:cubicBezTo>
                    <a:pt x="682" y="15"/>
                    <a:pt x="681" y="16"/>
                    <a:pt x="680" y="17"/>
                  </a:cubicBezTo>
                  <a:cubicBezTo>
                    <a:pt x="681" y="16"/>
                    <a:pt x="684" y="16"/>
                    <a:pt x="687" y="16"/>
                  </a:cubicBezTo>
                  <a:cubicBezTo>
                    <a:pt x="688" y="17"/>
                    <a:pt x="685" y="16"/>
                    <a:pt x="685" y="17"/>
                  </a:cubicBezTo>
                  <a:cubicBezTo>
                    <a:pt x="692" y="22"/>
                    <a:pt x="699" y="23"/>
                    <a:pt x="706" y="25"/>
                  </a:cubicBezTo>
                  <a:cubicBezTo>
                    <a:pt x="713" y="27"/>
                    <a:pt x="721" y="28"/>
                    <a:pt x="728" y="34"/>
                  </a:cubicBezTo>
                  <a:cubicBezTo>
                    <a:pt x="724" y="31"/>
                    <a:pt x="719" y="34"/>
                    <a:pt x="718" y="36"/>
                  </a:cubicBezTo>
                  <a:cubicBezTo>
                    <a:pt x="722" y="38"/>
                    <a:pt x="722" y="38"/>
                    <a:pt x="722" y="38"/>
                  </a:cubicBezTo>
                  <a:cubicBezTo>
                    <a:pt x="725" y="37"/>
                    <a:pt x="728" y="39"/>
                    <a:pt x="731" y="40"/>
                  </a:cubicBezTo>
                  <a:cubicBezTo>
                    <a:pt x="731" y="41"/>
                    <a:pt x="731" y="42"/>
                    <a:pt x="729" y="43"/>
                  </a:cubicBezTo>
                  <a:cubicBezTo>
                    <a:pt x="731" y="47"/>
                    <a:pt x="735" y="48"/>
                    <a:pt x="740" y="49"/>
                  </a:cubicBezTo>
                  <a:cubicBezTo>
                    <a:pt x="744" y="50"/>
                    <a:pt x="750" y="51"/>
                    <a:pt x="753" y="57"/>
                  </a:cubicBezTo>
                  <a:cubicBezTo>
                    <a:pt x="747" y="55"/>
                    <a:pt x="741" y="54"/>
                    <a:pt x="735" y="53"/>
                  </a:cubicBezTo>
                  <a:cubicBezTo>
                    <a:pt x="735" y="55"/>
                    <a:pt x="735" y="56"/>
                    <a:pt x="735" y="58"/>
                  </a:cubicBezTo>
                  <a:cubicBezTo>
                    <a:pt x="733" y="58"/>
                    <a:pt x="730" y="57"/>
                    <a:pt x="728" y="57"/>
                  </a:cubicBezTo>
                  <a:cubicBezTo>
                    <a:pt x="728" y="62"/>
                    <a:pt x="735" y="59"/>
                    <a:pt x="732" y="62"/>
                  </a:cubicBezTo>
                  <a:cubicBezTo>
                    <a:pt x="731" y="62"/>
                    <a:pt x="730" y="61"/>
                    <a:pt x="728" y="62"/>
                  </a:cubicBezTo>
                  <a:cubicBezTo>
                    <a:pt x="729" y="65"/>
                    <a:pt x="732" y="64"/>
                    <a:pt x="734" y="65"/>
                  </a:cubicBezTo>
                  <a:cubicBezTo>
                    <a:pt x="729" y="65"/>
                    <a:pt x="724" y="64"/>
                    <a:pt x="721" y="62"/>
                  </a:cubicBezTo>
                  <a:cubicBezTo>
                    <a:pt x="717" y="60"/>
                    <a:pt x="713" y="57"/>
                    <a:pt x="710" y="56"/>
                  </a:cubicBezTo>
                  <a:cubicBezTo>
                    <a:pt x="709" y="56"/>
                    <a:pt x="712" y="55"/>
                    <a:pt x="713" y="55"/>
                  </a:cubicBezTo>
                  <a:cubicBezTo>
                    <a:pt x="710" y="54"/>
                    <a:pt x="711" y="51"/>
                    <a:pt x="707" y="50"/>
                  </a:cubicBezTo>
                  <a:cubicBezTo>
                    <a:pt x="704" y="52"/>
                    <a:pt x="707" y="53"/>
                    <a:pt x="708" y="54"/>
                  </a:cubicBezTo>
                  <a:cubicBezTo>
                    <a:pt x="706" y="56"/>
                    <a:pt x="706" y="56"/>
                    <a:pt x="704" y="55"/>
                  </a:cubicBezTo>
                  <a:cubicBezTo>
                    <a:pt x="706" y="52"/>
                    <a:pt x="697" y="49"/>
                    <a:pt x="697" y="44"/>
                  </a:cubicBezTo>
                  <a:cubicBezTo>
                    <a:pt x="689" y="40"/>
                    <a:pt x="694" y="53"/>
                    <a:pt x="687" y="47"/>
                  </a:cubicBezTo>
                  <a:cubicBezTo>
                    <a:pt x="686" y="42"/>
                    <a:pt x="686" y="42"/>
                    <a:pt x="686" y="42"/>
                  </a:cubicBezTo>
                  <a:cubicBezTo>
                    <a:pt x="680" y="43"/>
                    <a:pt x="673" y="43"/>
                    <a:pt x="668" y="40"/>
                  </a:cubicBezTo>
                  <a:cubicBezTo>
                    <a:pt x="669" y="41"/>
                    <a:pt x="669" y="41"/>
                    <a:pt x="669" y="41"/>
                  </a:cubicBezTo>
                  <a:cubicBezTo>
                    <a:pt x="671" y="39"/>
                    <a:pt x="670" y="37"/>
                    <a:pt x="670" y="36"/>
                  </a:cubicBezTo>
                  <a:cubicBezTo>
                    <a:pt x="666" y="33"/>
                    <a:pt x="661" y="37"/>
                    <a:pt x="659" y="32"/>
                  </a:cubicBezTo>
                  <a:cubicBezTo>
                    <a:pt x="653" y="35"/>
                    <a:pt x="644" y="36"/>
                    <a:pt x="639" y="38"/>
                  </a:cubicBezTo>
                  <a:cubicBezTo>
                    <a:pt x="638" y="32"/>
                    <a:pt x="647" y="34"/>
                    <a:pt x="650" y="31"/>
                  </a:cubicBezTo>
                  <a:cubicBezTo>
                    <a:pt x="648" y="31"/>
                    <a:pt x="647" y="30"/>
                    <a:pt x="645" y="30"/>
                  </a:cubicBezTo>
                  <a:cubicBezTo>
                    <a:pt x="648" y="31"/>
                    <a:pt x="650" y="29"/>
                    <a:pt x="652" y="26"/>
                  </a:cubicBezTo>
                  <a:cubicBezTo>
                    <a:pt x="648" y="24"/>
                    <a:pt x="645" y="29"/>
                    <a:pt x="641" y="29"/>
                  </a:cubicBezTo>
                  <a:cubicBezTo>
                    <a:pt x="642" y="28"/>
                    <a:pt x="641" y="27"/>
                    <a:pt x="639" y="26"/>
                  </a:cubicBezTo>
                  <a:cubicBezTo>
                    <a:pt x="638" y="30"/>
                    <a:pt x="638" y="30"/>
                    <a:pt x="638" y="30"/>
                  </a:cubicBezTo>
                  <a:cubicBezTo>
                    <a:pt x="638" y="30"/>
                    <a:pt x="638" y="29"/>
                    <a:pt x="637" y="29"/>
                  </a:cubicBezTo>
                  <a:cubicBezTo>
                    <a:pt x="636" y="29"/>
                    <a:pt x="635" y="30"/>
                    <a:pt x="634" y="30"/>
                  </a:cubicBezTo>
                  <a:cubicBezTo>
                    <a:pt x="633" y="30"/>
                    <a:pt x="632" y="30"/>
                    <a:pt x="631" y="31"/>
                  </a:cubicBezTo>
                  <a:cubicBezTo>
                    <a:pt x="632" y="33"/>
                    <a:pt x="632" y="36"/>
                    <a:pt x="633" y="36"/>
                  </a:cubicBezTo>
                  <a:cubicBezTo>
                    <a:pt x="633" y="34"/>
                    <a:pt x="634" y="33"/>
                    <a:pt x="636" y="34"/>
                  </a:cubicBezTo>
                  <a:cubicBezTo>
                    <a:pt x="634" y="36"/>
                    <a:pt x="637" y="36"/>
                    <a:pt x="637" y="38"/>
                  </a:cubicBezTo>
                  <a:cubicBezTo>
                    <a:pt x="635" y="38"/>
                    <a:pt x="634" y="38"/>
                    <a:pt x="632" y="38"/>
                  </a:cubicBezTo>
                  <a:cubicBezTo>
                    <a:pt x="631" y="38"/>
                    <a:pt x="630" y="38"/>
                    <a:pt x="629" y="39"/>
                  </a:cubicBezTo>
                  <a:cubicBezTo>
                    <a:pt x="628" y="35"/>
                    <a:pt x="628" y="35"/>
                    <a:pt x="628" y="35"/>
                  </a:cubicBezTo>
                  <a:cubicBezTo>
                    <a:pt x="625" y="34"/>
                    <a:pt x="623" y="36"/>
                    <a:pt x="621" y="35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8" y="32"/>
                    <a:pt x="615" y="35"/>
                    <a:pt x="611" y="33"/>
                  </a:cubicBezTo>
                  <a:cubicBezTo>
                    <a:pt x="610" y="37"/>
                    <a:pt x="608" y="42"/>
                    <a:pt x="609" y="47"/>
                  </a:cubicBezTo>
                  <a:cubicBezTo>
                    <a:pt x="610" y="49"/>
                    <a:pt x="608" y="49"/>
                    <a:pt x="606" y="50"/>
                  </a:cubicBezTo>
                  <a:cubicBezTo>
                    <a:pt x="604" y="50"/>
                    <a:pt x="602" y="51"/>
                    <a:pt x="604" y="55"/>
                  </a:cubicBezTo>
                  <a:cubicBezTo>
                    <a:pt x="603" y="55"/>
                    <a:pt x="602" y="51"/>
                    <a:pt x="601" y="49"/>
                  </a:cubicBezTo>
                  <a:cubicBezTo>
                    <a:pt x="600" y="50"/>
                    <a:pt x="603" y="55"/>
                    <a:pt x="599" y="52"/>
                  </a:cubicBezTo>
                  <a:cubicBezTo>
                    <a:pt x="603" y="50"/>
                    <a:pt x="596" y="50"/>
                    <a:pt x="596" y="47"/>
                  </a:cubicBezTo>
                  <a:cubicBezTo>
                    <a:pt x="595" y="49"/>
                    <a:pt x="595" y="52"/>
                    <a:pt x="595" y="54"/>
                  </a:cubicBezTo>
                  <a:cubicBezTo>
                    <a:pt x="597" y="51"/>
                    <a:pt x="600" y="59"/>
                    <a:pt x="600" y="55"/>
                  </a:cubicBezTo>
                  <a:cubicBezTo>
                    <a:pt x="601" y="56"/>
                    <a:pt x="601" y="57"/>
                    <a:pt x="601" y="58"/>
                  </a:cubicBezTo>
                  <a:cubicBezTo>
                    <a:pt x="601" y="58"/>
                    <a:pt x="602" y="59"/>
                    <a:pt x="602" y="59"/>
                  </a:cubicBezTo>
                  <a:cubicBezTo>
                    <a:pt x="602" y="60"/>
                    <a:pt x="602" y="60"/>
                    <a:pt x="601" y="60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65"/>
                    <a:pt x="597" y="69"/>
                    <a:pt x="593" y="72"/>
                  </a:cubicBezTo>
                  <a:cubicBezTo>
                    <a:pt x="591" y="70"/>
                    <a:pt x="590" y="71"/>
                    <a:pt x="587" y="72"/>
                  </a:cubicBezTo>
                  <a:cubicBezTo>
                    <a:pt x="587" y="74"/>
                    <a:pt x="587" y="75"/>
                    <a:pt x="587" y="77"/>
                  </a:cubicBezTo>
                  <a:cubicBezTo>
                    <a:pt x="585" y="78"/>
                    <a:pt x="586" y="76"/>
                    <a:pt x="586" y="74"/>
                  </a:cubicBezTo>
                  <a:cubicBezTo>
                    <a:pt x="587" y="72"/>
                    <a:pt x="587" y="71"/>
                    <a:pt x="583" y="73"/>
                  </a:cubicBezTo>
                  <a:cubicBezTo>
                    <a:pt x="582" y="76"/>
                    <a:pt x="580" y="79"/>
                    <a:pt x="577" y="81"/>
                  </a:cubicBezTo>
                  <a:cubicBezTo>
                    <a:pt x="580" y="79"/>
                    <a:pt x="580" y="79"/>
                    <a:pt x="580" y="79"/>
                  </a:cubicBezTo>
                  <a:cubicBezTo>
                    <a:pt x="577" y="81"/>
                    <a:pt x="573" y="83"/>
                    <a:pt x="570" y="86"/>
                  </a:cubicBezTo>
                  <a:cubicBezTo>
                    <a:pt x="567" y="88"/>
                    <a:pt x="565" y="90"/>
                    <a:pt x="565" y="94"/>
                  </a:cubicBezTo>
                  <a:cubicBezTo>
                    <a:pt x="562" y="94"/>
                    <a:pt x="564" y="92"/>
                    <a:pt x="566" y="89"/>
                  </a:cubicBezTo>
                  <a:cubicBezTo>
                    <a:pt x="567" y="87"/>
                    <a:pt x="568" y="85"/>
                    <a:pt x="563" y="85"/>
                  </a:cubicBezTo>
                  <a:cubicBezTo>
                    <a:pt x="566" y="80"/>
                    <a:pt x="574" y="79"/>
                    <a:pt x="572" y="74"/>
                  </a:cubicBezTo>
                  <a:cubicBezTo>
                    <a:pt x="569" y="78"/>
                    <a:pt x="569" y="72"/>
                    <a:pt x="566" y="74"/>
                  </a:cubicBezTo>
                  <a:cubicBezTo>
                    <a:pt x="565" y="75"/>
                    <a:pt x="564" y="77"/>
                    <a:pt x="563" y="79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62" y="83"/>
                    <a:pt x="557" y="86"/>
                    <a:pt x="551" y="88"/>
                  </a:cubicBezTo>
                  <a:cubicBezTo>
                    <a:pt x="546" y="91"/>
                    <a:pt x="540" y="92"/>
                    <a:pt x="535" y="93"/>
                  </a:cubicBezTo>
                  <a:cubicBezTo>
                    <a:pt x="529" y="99"/>
                    <a:pt x="525" y="107"/>
                    <a:pt x="518" y="108"/>
                  </a:cubicBezTo>
                  <a:cubicBezTo>
                    <a:pt x="519" y="107"/>
                    <a:pt x="518" y="106"/>
                    <a:pt x="516" y="106"/>
                  </a:cubicBezTo>
                  <a:cubicBezTo>
                    <a:pt x="515" y="105"/>
                    <a:pt x="513" y="104"/>
                    <a:pt x="515" y="101"/>
                  </a:cubicBezTo>
                  <a:cubicBezTo>
                    <a:pt x="511" y="99"/>
                    <a:pt x="508" y="103"/>
                    <a:pt x="508" y="105"/>
                  </a:cubicBezTo>
                  <a:cubicBezTo>
                    <a:pt x="512" y="105"/>
                    <a:pt x="509" y="105"/>
                    <a:pt x="513" y="106"/>
                  </a:cubicBezTo>
                  <a:cubicBezTo>
                    <a:pt x="511" y="109"/>
                    <a:pt x="507" y="110"/>
                    <a:pt x="504" y="108"/>
                  </a:cubicBezTo>
                  <a:cubicBezTo>
                    <a:pt x="505" y="108"/>
                    <a:pt x="505" y="108"/>
                    <a:pt x="505" y="107"/>
                  </a:cubicBezTo>
                  <a:cubicBezTo>
                    <a:pt x="501" y="106"/>
                    <a:pt x="504" y="110"/>
                    <a:pt x="501" y="112"/>
                  </a:cubicBezTo>
                  <a:cubicBezTo>
                    <a:pt x="499" y="109"/>
                    <a:pt x="494" y="112"/>
                    <a:pt x="491" y="111"/>
                  </a:cubicBezTo>
                  <a:cubicBezTo>
                    <a:pt x="488" y="117"/>
                    <a:pt x="488" y="117"/>
                    <a:pt x="488" y="117"/>
                  </a:cubicBezTo>
                  <a:cubicBezTo>
                    <a:pt x="490" y="113"/>
                    <a:pt x="484" y="117"/>
                    <a:pt x="483" y="114"/>
                  </a:cubicBezTo>
                  <a:cubicBezTo>
                    <a:pt x="481" y="117"/>
                    <a:pt x="479" y="121"/>
                    <a:pt x="475" y="121"/>
                  </a:cubicBezTo>
                  <a:cubicBezTo>
                    <a:pt x="476" y="119"/>
                    <a:pt x="470" y="119"/>
                    <a:pt x="470" y="116"/>
                  </a:cubicBezTo>
                  <a:cubicBezTo>
                    <a:pt x="462" y="114"/>
                    <a:pt x="459" y="128"/>
                    <a:pt x="451" y="124"/>
                  </a:cubicBezTo>
                  <a:cubicBezTo>
                    <a:pt x="451" y="123"/>
                    <a:pt x="452" y="121"/>
                    <a:pt x="450" y="120"/>
                  </a:cubicBezTo>
                  <a:cubicBezTo>
                    <a:pt x="448" y="121"/>
                    <a:pt x="445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2" y="123"/>
                    <a:pt x="442" y="124"/>
                  </a:cubicBezTo>
                  <a:cubicBezTo>
                    <a:pt x="440" y="128"/>
                    <a:pt x="439" y="131"/>
                    <a:pt x="433" y="135"/>
                  </a:cubicBezTo>
                  <a:cubicBezTo>
                    <a:pt x="434" y="139"/>
                    <a:pt x="439" y="136"/>
                    <a:pt x="441" y="135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5" y="136"/>
                    <a:pt x="448" y="129"/>
                    <a:pt x="449" y="131"/>
                  </a:cubicBezTo>
                  <a:cubicBezTo>
                    <a:pt x="447" y="138"/>
                    <a:pt x="436" y="138"/>
                    <a:pt x="430" y="143"/>
                  </a:cubicBezTo>
                  <a:cubicBezTo>
                    <a:pt x="435" y="148"/>
                    <a:pt x="444" y="148"/>
                    <a:pt x="451" y="146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51" y="143"/>
                    <a:pt x="451" y="143"/>
                    <a:pt x="451" y="143"/>
                  </a:cubicBezTo>
                  <a:cubicBezTo>
                    <a:pt x="447" y="140"/>
                    <a:pt x="447" y="140"/>
                    <a:pt x="447" y="140"/>
                  </a:cubicBezTo>
                  <a:cubicBezTo>
                    <a:pt x="451" y="140"/>
                    <a:pt x="453" y="138"/>
                    <a:pt x="457" y="138"/>
                  </a:cubicBezTo>
                  <a:cubicBezTo>
                    <a:pt x="453" y="139"/>
                    <a:pt x="451" y="134"/>
                    <a:pt x="453" y="134"/>
                  </a:cubicBezTo>
                  <a:cubicBezTo>
                    <a:pt x="458" y="137"/>
                    <a:pt x="457" y="131"/>
                    <a:pt x="460" y="130"/>
                  </a:cubicBezTo>
                  <a:cubicBezTo>
                    <a:pt x="458" y="130"/>
                    <a:pt x="456" y="131"/>
                    <a:pt x="457" y="128"/>
                  </a:cubicBezTo>
                  <a:cubicBezTo>
                    <a:pt x="464" y="132"/>
                    <a:pt x="465" y="128"/>
                    <a:pt x="472" y="132"/>
                  </a:cubicBezTo>
                  <a:cubicBezTo>
                    <a:pt x="470" y="126"/>
                    <a:pt x="479" y="130"/>
                    <a:pt x="479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87" y="124"/>
                    <a:pt x="477" y="126"/>
                    <a:pt x="486" y="128"/>
                  </a:cubicBezTo>
                  <a:cubicBezTo>
                    <a:pt x="493" y="127"/>
                    <a:pt x="491" y="121"/>
                    <a:pt x="497" y="119"/>
                  </a:cubicBezTo>
                  <a:cubicBezTo>
                    <a:pt x="496" y="123"/>
                    <a:pt x="492" y="127"/>
                    <a:pt x="488" y="128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32"/>
                    <a:pt x="483" y="133"/>
                    <a:pt x="480" y="133"/>
                  </a:cubicBezTo>
                  <a:cubicBezTo>
                    <a:pt x="484" y="128"/>
                    <a:pt x="477" y="132"/>
                    <a:pt x="474" y="129"/>
                  </a:cubicBezTo>
                  <a:cubicBezTo>
                    <a:pt x="475" y="133"/>
                    <a:pt x="478" y="132"/>
                    <a:pt x="474" y="136"/>
                  </a:cubicBezTo>
                  <a:cubicBezTo>
                    <a:pt x="478" y="135"/>
                    <a:pt x="479" y="134"/>
                    <a:pt x="484" y="135"/>
                  </a:cubicBezTo>
                  <a:cubicBezTo>
                    <a:pt x="473" y="135"/>
                    <a:pt x="477" y="149"/>
                    <a:pt x="467" y="148"/>
                  </a:cubicBezTo>
                  <a:cubicBezTo>
                    <a:pt x="471" y="146"/>
                    <a:pt x="465" y="143"/>
                    <a:pt x="464" y="141"/>
                  </a:cubicBezTo>
                  <a:cubicBezTo>
                    <a:pt x="462" y="142"/>
                    <a:pt x="458" y="144"/>
                    <a:pt x="457" y="145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54" y="153"/>
                    <a:pt x="450" y="142"/>
                    <a:pt x="445" y="149"/>
                  </a:cubicBezTo>
                  <a:cubicBezTo>
                    <a:pt x="445" y="152"/>
                    <a:pt x="451" y="149"/>
                    <a:pt x="450" y="150"/>
                  </a:cubicBezTo>
                  <a:cubicBezTo>
                    <a:pt x="441" y="154"/>
                    <a:pt x="437" y="146"/>
                    <a:pt x="429" y="143"/>
                  </a:cubicBezTo>
                  <a:cubicBezTo>
                    <a:pt x="429" y="145"/>
                    <a:pt x="429" y="148"/>
                    <a:pt x="427" y="152"/>
                  </a:cubicBezTo>
                  <a:cubicBezTo>
                    <a:pt x="427" y="148"/>
                    <a:pt x="425" y="147"/>
                    <a:pt x="428" y="144"/>
                  </a:cubicBezTo>
                  <a:cubicBezTo>
                    <a:pt x="425" y="143"/>
                    <a:pt x="422" y="146"/>
                    <a:pt x="420" y="147"/>
                  </a:cubicBezTo>
                  <a:cubicBezTo>
                    <a:pt x="426" y="149"/>
                    <a:pt x="418" y="152"/>
                    <a:pt x="417" y="154"/>
                  </a:cubicBezTo>
                  <a:cubicBezTo>
                    <a:pt x="414" y="154"/>
                    <a:pt x="418" y="151"/>
                    <a:pt x="420" y="150"/>
                  </a:cubicBezTo>
                  <a:cubicBezTo>
                    <a:pt x="417" y="149"/>
                    <a:pt x="414" y="145"/>
                    <a:pt x="413" y="150"/>
                  </a:cubicBezTo>
                  <a:cubicBezTo>
                    <a:pt x="413" y="146"/>
                    <a:pt x="419" y="140"/>
                    <a:pt x="423" y="139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422" y="137"/>
                    <a:pt x="422" y="137"/>
                    <a:pt x="425" y="137"/>
                  </a:cubicBezTo>
                  <a:cubicBezTo>
                    <a:pt x="422" y="135"/>
                    <a:pt x="422" y="132"/>
                    <a:pt x="422" y="129"/>
                  </a:cubicBezTo>
                  <a:cubicBezTo>
                    <a:pt x="422" y="130"/>
                    <a:pt x="422" y="130"/>
                    <a:pt x="422" y="131"/>
                  </a:cubicBezTo>
                  <a:cubicBezTo>
                    <a:pt x="425" y="131"/>
                    <a:pt x="426" y="130"/>
                    <a:pt x="425" y="128"/>
                  </a:cubicBezTo>
                  <a:cubicBezTo>
                    <a:pt x="427" y="124"/>
                    <a:pt x="422" y="126"/>
                    <a:pt x="420" y="124"/>
                  </a:cubicBezTo>
                  <a:cubicBezTo>
                    <a:pt x="417" y="125"/>
                    <a:pt x="417" y="125"/>
                    <a:pt x="417" y="125"/>
                  </a:cubicBezTo>
                  <a:cubicBezTo>
                    <a:pt x="414" y="131"/>
                    <a:pt x="411" y="136"/>
                    <a:pt x="407" y="141"/>
                  </a:cubicBezTo>
                  <a:cubicBezTo>
                    <a:pt x="405" y="142"/>
                    <a:pt x="403" y="142"/>
                    <a:pt x="401" y="141"/>
                  </a:cubicBezTo>
                  <a:cubicBezTo>
                    <a:pt x="399" y="140"/>
                    <a:pt x="398" y="139"/>
                    <a:pt x="396" y="138"/>
                  </a:cubicBezTo>
                  <a:cubicBezTo>
                    <a:pt x="396" y="142"/>
                    <a:pt x="396" y="142"/>
                    <a:pt x="396" y="142"/>
                  </a:cubicBezTo>
                  <a:cubicBezTo>
                    <a:pt x="392" y="142"/>
                    <a:pt x="388" y="141"/>
                    <a:pt x="390" y="136"/>
                  </a:cubicBezTo>
                  <a:cubicBezTo>
                    <a:pt x="390" y="137"/>
                    <a:pt x="391" y="136"/>
                    <a:pt x="392" y="137"/>
                  </a:cubicBezTo>
                  <a:cubicBezTo>
                    <a:pt x="392" y="136"/>
                    <a:pt x="392" y="136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88" y="136"/>
                    <a:pt x="385" y="137"/>
                    <a:pt x="385" y="137"/>
                  </a:cubicBezTo>
                  <a:cubicBezTo>
                    <a:pt x="392" y="131"/>
                    <a:pt x="385" y="130"/>
                    <a:pt x="386" y="123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83" y="128"/>
                    <a:pt x="379" y="129"/>
                    <a:pt x="377" y="130"/>
                  </a:cubicBezTo>
                  <a:cubicBezTo>
                    <a:pt x="377" y="127"/>
                    <a:pt x="372" y="131"/>
                    <a:pt x="369" y="130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28"/>
                    <a:pt x="363" y="129"/>
                    <a:pt x="360" y="130"/>
                  </a:cubicBezTo>
                  <a:cubicBezTo>
                    <a:pt x="360" y="132"/>
                    <a:pt x="357" y="138"/>
                    <a:pt x="355" y="142"/>
                  </a:cubicBezTo>
                  <a:cubicBezTo>
                    <a:pt x="360" y="143"/>
                    <a:pt x="357" y="145"/>
                    <a:pt x="358" y="148"/>
                  </a:cubicBezTo>
                  <a:cubicBezTo>
                    <a:pt x="357" y="147"/>
                    <a:pt x="356" y="147"/>
                    <a:pt x="356" y="148"/>
                  </a:cubicBezTo>
                  <a:cubicBezTo>
                    <a:pt x="356" y="149"/>
                    <a:pt x="357" y="149"/>
                    <a:pt x="358" y="151"/>
                  </a:cubicBezTo>
                  <a:cubicBezTo>
                    <a:pt x="363" y="148"/>
                    <a:pt x="368" y="148"/>
                    <a:pt x="370" y="142"/>
                  </a:cubicBezTo>
                  <a:cubicBezTo>
                    <a:pt x="368" y="140"/>
                    <a:pt x="367" y="144"/>
                    <a:pt x="366" y="143"/>
                  </a:cubicBezTo>
                  <a:cubicBezTo>
                    <a:pt x="368" y="139"/>
                    <a:pt x="371" y="140"/>
                    <a:pt x="376" y="139"/>
                  </a:cubicBezTo>
                  <a:cubicBezTo>
                    <a:pt x="378" y="143"/>
                    <a:pt x="378" y="143"/>
                    <a:pt x="378" y="143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0" y="142"/>
                    <a:pt x="382" y="146"/>
                    <a:pt x="377" y="147"/>
                  </a:cubicBezTo>
                  <a:cubicBezTo>
                    <a:pt x="378" y="150"/>
                    <a:pt x="382" y="146"/>
                    <a:pt x="384" y="147"/>
                  </a:cubicBezTo>
                  <a:cubicBezTo>
                    <a:pt x="386" y="142"/>
                    <a:pt x="386" y="142"/>
                    <a:pt x="386" y="142"/>
                  </a:cubicBezTo>
                  <a:cubicBezTo>
                    <a:pt x="385" y="145"/>
                    <a:pt x="392" y="145"/>
                    <a:pt x="387" y="148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68" y="158"/>
                    <a:pt x="374" y="146"/>
                    <a:pt x="365" y="151"/>
                  </a:cubicBezTo>
                  <a:cubicBezTo>
                    <a:pt x="362" y="157"/>
                    <a:pt x="359" y="157"/>
                    <a:pt x="353" y="157"/>
                  </a:cubicBezTo>
                  <a:cubicBezTo>
                    <a:pt x="357" y="155"/>
                    <a:pt x="353" y="153"/>
                    <a:pt x="355" y="150"/>
                  </a:cubicBezTo>
                  <a:cubicBezTo>
                    <a:pt x="350" y="148"/>
                    <a:pt x="349" y="152"/>
                    <a:pt x="347" y="154"/>
                  </a:cubicBezTo>
                  <a:cubicBezTo>
                    <a:pt x="346" y="152"/>
                    <a:pt x="345" y="149"/>
                    <a:pt x="349" y="150"/>
                  </a:cubicBezTo>
                  <a:cubicBezTo>
                    <a:pt x="349" y="144"/>
                    <a:pt x="344" y="151"/>
                    <a:pt x="343" y="145"/>
                  </a:cubicBezTo>
                  <a:cubicBezTo>
                    <a:pt x="330" y="146"/>
                    <a:pt x="334" y="165"/>
                    <a:pt x="319" y="159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11" y="160"/>
                    <a:pt x="305" y="158"/>
                    <a:pt x="297" y="16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2" y="154"/>
                    <a:pt x="295" y="149"/>
                    <a:pt x="293" y="146"/>
                  </a:cubicBezTo>
                  <a:cubicBezTo>
                    <a:pt x="297" y="152"/>
                    <a:pt x="300" y="149"/>
                    <a:pt x="304" y="152"/>
                  </a:cubicBezTo>
                  <a:cubicBezTo>
                    <a:pt x="304" y="151"/>
                    <a:pt x="302" y="150"/>
                    <a:pt x="302" y="149"/>
                  </a:cubicBezTo>
                  <a:cubicBezTo>
                    <a:pt x="304" y="149"/>
                    <a:pt x="305" y="151"/>
                    <a:pt x="308" y="150"/>
                  </a:cubicBezTo>
                  <a:cubicBezTo>
                    <a:pt x="307" y="149"/>
                    <a:pt x="304" y="147"/>
                    <a:pt x="306" y="147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5" y="148"/>
                    <a:pt x="312" y="141"/>
                    <a:pt x="318" y="142"/>
                  </a:cubicBezTo>
                  <a:cubicBezTo>
                    <a:pt x="317" y="145"/>
                    <a:pt x="316" y="150"/>
                    <a:pt x="313" y="151"/>
                  </a:cubicBezTo>
                  <a:cubicBezTo>
                    <a:pt x="316" y="152"/>
                    <a:pt x="310" y="154"/>
                    <a:pt x="313" y="156"/>
                  </a:cubicBezTo>
                  <a:cubicBezTo>
                    <a:pt x="316" y="150"/>
                    <a:pt x="318" y="154"/>
                    <a:pt x="323" y="151"/>
                  </a:cubicBezTo>
                  <a:cubicBezTo>
                    <a:pt x="323" y="151"/>
                    <a:pt x="323" y="152"/>
                    <a:pt x="321" y="153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7" y="151"/>
                    <a:pt x="335" y="151"/>
                    <a:pt x="334" y="146"/>
                  </a:cubicBezTo>
                  <a:cubicBezTo>
                    <a:pt x="326" y="145"/>
                    <a:pt x="328" y="147"/>
                    <a:pt x="319" y="146"/>
                  </a:cubicBezTo>
                  <a:cubicBezTo>
                    <a:pt x="322" y="145"/>
                    <a:pt x="325" y="140"/>
                    <a:pt x="326" y="136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8" y="131"/>
                    <a:pt x="326" y="130"/>
                    <a:pt x="325" y="123"/>
                  </a:cubicBezTo>
                  <a:cubicBezTo>
                    <a:pt x="322" y="128"/>
                    <a:pt x="318" y="124"/>
                    <a:pt x="314" y="128"/>
                  </a:cubicBezTo>
                  <a:cubicBezTo>
                    <a:pt x="313" y="132"/>
                    <a:pt x="317" y="133"/>
                    <a:pt x="319" y="132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7" y="132"/>
                    <a:pt x="307" y="129"/>
                    <a:pt x="308" y="128"/>
                  </a:cubicBezTo>
                  <a:cubicBezTo>
                    <a:pt x="307" y="127"/>
                    <a:pt x="305" y="127"/>
                    <a:pt x="303" y="125"/>
                  </a:cubicBezTo>
                  <a:cubicBezTo>
                    <a:pt x="304" y="129"/>
                    <a:pt x="304" y="132"/>
                    <a:pt x="303" y="132"/>
                  </a:cubicBezTo>
                  <a:cubicBezTo>
                    <a:pt x="296" y="132"/>
                    <a:pt x="291" y="129"/>
                    <a:pt x="288" y="125"/>
                  </a:cubicBezTo>
                  <a:cubicBezTo>
                    <a:pt x="287" y="125"/>
                    <a:pt x="287" y="125"/>
                    <a:pt x="287" y="125"/>
                  </a:cubicBezTo>
                  <a:cubicBezTo>
                    <a:pt x="289" y="129"/>
                    <a:pt x="283" y="133"/>
                    <a:pt x="281" y="137"/>
                  </a:cubicBezTo>
                  <a:cubicBezTo>
                    <a:pt x="281" y="133"/>
                    <a:pt x="278" y="135"/>
                    <a:pt x="275" y="134"/>
                  </a:cubicBezTo>
                  <a:cubicBezTo>
                    <a:pt x="275" y="139"/>
                    <a:pt x="277" y="145"/>
                    <a:pt x="280" y="149"/>
                  </a:cubicBezTo>
                  <a:cubicBezTo>
                    <a:pt x="284" y="144"/>
                    <a:pt x="282" y="144"/>
                    <a:pt x="284" y="137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9" y="136"/>
                    <a:pt x="289" y="136"/>
                    <a:pt x="289" y="136"/>
                  </a:cubicBezTo>
                  <a:cubicBezTo>
                    <a:pt x="293" y="137"/>
                    <a:pt x="297" y="132"/>
                    <a:pt x="297" y="137"/>
                  </a:cubicBezTo>
                  <a:cubicBezTo>
                    <a:pt x="295" y="141"/>
                    <a:pt x="292" y="139"/>
                    <a:pt x="290" y="142"/>
                  </a:cubicBezTo>
                  <a:cubicBezTo>
                    <a:pt x="293" y="144"/>
                    <a:pt x="293" y="144"/>
                    <a:pt x="293" y="144"/>
                  </a:cubicBezTo>
                  <a:cubicBezTo>
                    <a:pt x="289" y="149"/>
                    <a:pt x="290" y="140"/>
                    <a:pt x="285" y="144"/>
                  </a:cubicBezTo>
                  <a:cubicBezTo>
                    <a:pt x="287" y="148"/>
                    <a:pt x="285" y="144"/>
                    <a:pt x="283" y="147"/>
                  </a:cubicBezTo>
                  <a:cubicBezTo>
                    <a:pt x="285" y="150"/>
                    <a:pt x="292" y="145"/>
                    <a:pt x="291" y="152"/>
                  </a:cubicBezTo>
                  <a:cubicBezTo>
                    <a:pt x="289" y="156"/>
                    <a:pt x="281" y="145"/>
                    <a:pt x="278" y="153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3" y="152"/>
                    <a:pt x="272" y="156"/>
                    <a:pt x="270" y="159"/>
                  </a:cubicBezTo>
                  <a:cubicBezTo>
                    <a:pt x="268" y="157"/>
                    <a:pt x="265" y="161"/>
                    <a:pt x="263" y="161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60" y="157"/>
                    <a:pt x="263" y="160"/>
                    <a:pt x="266" y="159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9" y="159"/>
                    <a:pt x="270" y="152"/>
                    <a:pt x="272" y="148"/>
                  </a:cubicBezTo>
                  <a:cubicBezTo>
                    <a:pt x="269" y="152"/>
                    <a:pt x="261" y="149"/>
                    <a:pt x="262" y="157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6" y="152"/>
                    <a:pt x="257" y="147"/>
                    <a:pt x="260" y="146"/>
                  </a:cubicBezTo>
                  <a:cubicBezTo>
                    <a:pt x="261" y="147"/>
                    <a:pt x="261" y="147"/>
                    <a:pt x="261" y="148"/>
                  </a:cubicBezTo>
                  <a:cubicBezTo>
                    <a:pt x="262" y="146"/>
                    <a:pt x="263" y="143"/>
                    <a:pt x="267" y="143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70" y="145"/>
                    <a:pt x="274" y="143"/>
                    <a:pt x="276" y="139"/>
                  </a:cubicBezTo>
                  <a:cubicBezTo>
                    <a:pt x="268" y="138"/>
                    <a:pt x="261" y="139"/>
                    <a:pt x="255" y="140"/>
                  </a:cubicBezTo>
                  <a:cubicBezTo>
                    <a:pt x="254" y="149"/>
                    <a:pt x="253" y="155"/>
                    <a:pt x="254" y="163"/>
                  </a:cubicBezTo>
                  <a:cubicBezTo>
                    <a:pt x="250" y="165"/>
                    <a:pt x="245" y="167"/>
                    <a:pt x="240" y="165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39" y="163"/>
                    <a:pt x="237" y="164"/>
                    <a:pt x="236" y="165"/>
                  </a:cubicBezTo>
                  <a:cubicBezTo>
                    <a:pt x="234" y="164"/>
                    <a:pt x="236" y="161"/>
                    <a:pt x="235" y="160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0"/>
                    <a:pt x="234" y="159"/>
                    <a:pt x="236" y="158"/>
                  </a:cubicBezTo>
                  <a:cubicBezTo>
                    <a:pt x="236" y="159"/>
                    <a:pt x="235" y="159"/>
                    <a:pt x="235" y="160"/>
                  </a:cubicBezTo>
                  <a:cubicBezTo>
                    <a:pt x="238" y="161"/>
                    <a:pt x="242" y="153"/>
                    <a:pt x="245" y="158"/>
                  </a:cubicBezTo>
                  <a:cubicBezTo>
                    <a:pt x="246" y="157"/>
                    <a:pt x="243" y="163"/>
                    <a:pt x="247" y="162"/>
                  </a:cubicBezTo>
                  <a:cubicBezTo>
                    <a:pt x="251" y="164"/>
                    <a:pt x="251" y="159"/>
                    <a:pt x="251" y="157"/>
                  </a:cubicBezTo>
                  <a:cubicBezTo>
                    <a:pt x="250" y="155"/>
                    <a:pt x="245" y="155"/>
                    <a:pt x="247" y="152"/>
                  </a:cubicBezTo>
                  <a:cubicBezTo>
                    <a:pt x="244" y="153"/>
                    <a:pt x="244" y="156"/>
                    <a:pt x="240" y="155"/>
                  </a:cubicBezTo>
                  <a:cubicBezTo>
                    <a:pt x="243" y="154"/>
                    <a:pt x="245" y="149"/>
                    <a:pt x="247" y="152"/>
                  </a:cubicBezTo>
                  <a:cubicBezTo>
                    <a:pt x="251" y="147"/>
                    <a:pt x="248" y="137"/>
                    <a:pt x="246" y="137"/>
                  </a:cubicBezTo>
                  <a:cubicBezTo>
                    <a:pt x="247" y="140"/>
                    <a:pt x="238" y="143"/>
                    <a:pt x="245" y="146"/>
                  </a:cubicBezTo>
                  <a:cubicBezTo>
                    <a:pt x="243" y="150"/>
                    <a:pt x="238" y="151"/>
                    <a:pt x="235" y="155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5"/>
                    <a:pt x="232" y="153"/>
                    <a:pt x="232" y="151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4"/>
                    <a:pt x="224" y="156"/>
                    <a:pt x="222" y="155"/>
                  </a:cubicBezTo>
                  <a:cubicBezTo>
                    <a:pt x="222" y="158"/>
                    <a:pt x="220" y="161"/>
                    <a:pt x="223" y="163"/>
                  </a:cubicBezTo>
                  <a:cubicBezTo>
                    <a:pt x="226" y="164"/>
                    <a:pt x="224" y="160"/>
                    <a:pt x="226" y="160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9" y="171"/>
                    <a:pt x="222" y="160"/>
                    <a:pt x="218" y="165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8" y="171"/>
                    <a:pt x="217" y="171"/>
                    <a:pt x="215" y="171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3" y="170"/>
                    <a:pt x="199" y="171"/>
                    <a:pt x="196" y="173"/>
                  </a:cubicBezTo>
                  <a:cubicBezTo>
                    <a:pt x="197" y="169"/>
                    <a:pt x="196" y="164"/>
                    <a:pt x="193" y="162"/>
                  </a:cubicBezTo>
                  <a:cubicBezTo>
                    <a:pt x="196" y="162"/>
                    <a:pt x="201" y="160"/>
                    <a:pt x="204" y="159"/>
                  </a:cubicBezTo>
                  <a:cubicBezTo>
                    <a:pt x="205" y="159"/>
                    <a:pt x="202" y="167"/>
                    <a:pt x="197" y="166"/>
                  </a:cubicBezTo>
                  <a:cubicBezTo>
                    <a:pt x="202" y="175"/>
                    <a:pt x="206" y="158"/>
                    <a:pt x="209" y="167"/>
                  </a:cubicBezTo>
                  <a:cubicBezTo>
                    <a:pt x="210" y="167"/>
                    <a:pt x="211" y="167"/>
                    <a:pt x="212" y="167"/>
                  </a:cubicBezTo>
                  <a:cubicBezTo>
                    <a:pt x="213" y="166"/>
                    <a:pt x="213" y="166"/>
                    <a:pt x="214" y="166"/>
                  </a:cubicBezTo>
                  <a:cubicBezTo>
                    <a:pt x="215" y="165"/>
                    <a:pt x="215" y="163"/>
                    <a:pt x="215" y="162"/>
                  </a:cubicBezTo>
                  <a:cubicBezTo>
                    <a:pt x="216" y="160"/>
                    <a:pt x="217" y="158"/>
                    <a:pt x="221" y="160"/>
                  </a:cubicBezTo>
                  <a:cubicBezTo>
                    <a:pt x="220" y="156"/>
                    <a:pt x="222" y="157"/>
                    <a:pt x="222" y="154"/>
                  </a:cubicBezTo>
                  <a:cubicBezTo>
                    <a:pt x="220" y="150"/>
                    <a:pt x="217" y="151"/>
                    <a:pt x="215" y="153"/>
                  </a:cubicBezTo>
                  <a:cubicBezTo>
                    <a:pt x="212" y="154"/>
                    <a:pt x="210" y="156"/>
                    <a:pt x="207" y="155"/>
                  </a:cubicBezTo>
                  <a:cubicBezTo>
                    <a:pt x="208" y="155"/>
                    <a:pt x="209" y="154"/>
                    <a:pt x="208" y="153"/>
                  </a:cubicBezTo>
                  <a:cubicBezTo>
                    <a:pt x="205" y="153"/>
                    <a:pt x="203" y="155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198" y="163"/>
                    <a:pt x="198" y="155"/>
                    <a:pt x="194" y="154"/>
                  </a:cubicBezTo>
                  <a:cubicBezTo>
                    <a:pt x="193" y="155"/>
                    <a:pt x="189" y="155"/>
                    <a:pt x="191" y="158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3" y="161"/>
                    <a:pt x="182" y="158"/>
                    <a:pt x="180" y="16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5" y="167"/>
                    <a:pt x="188" y="169"/>
                    <a:pt x="184" y="171"/>
                  </a:cubicBezTo>
                  <a:cubicBezTo>
                    <a:pt x="188" y="166"/>
                    <a:pt x="181" y="170"/>
                    <a:pt x="179" y="166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66"/>
                    <a:pt x="175" y="170"/>
                    <a:pt x="172" y="170"/>
                  </a:cubicBezTo>
                  <a:cubicBezTo>
                    <a:pt x="176" y="172"/>
                    <a:pt x="179" y="174"/>
                    <a:pt x="182" y="170"/>
                  </a:cubicBezTo>
                  <a:cubicBezTo>
                    <a:pt x="180" y="173"/>
                    <a:pt x="174" y="177"/>
                    <a:pt x="173" y="178"/>
                  </a:cubicBezTo>
                  <a:cubicBezTo>
                    <a:pt x="170" y="180"/>
                    <a:pt x="167" y="177"/>
                    <a:pt x="164" y="177"/>
                  </a:cubicBezTo>
                  <a:cubicBezTo>
                    <a:pt x="169" y="175"/>
                    <a:pt x="159" y="165"/>
                    <a:pt x="171" y="166"/>
                  </a:cubicBezTo>
                  <a:cubicBezTo>
                    <a:pt x="171" y="167"/>
                    <a:pt x="170" y="167"/>
                    <a:pt x="170" y="166"/>
                  </a:cubicBezTo>
                  <a:cubicBezTo>
                    <a:pt x="172" y="171"/>
                    <a:pt x="176" y="164"/>
                    <a:pt x="178" y="162"/>
                  </a:cubicBezTo>
                  <a:cubicBezTo>
                    <a:pt x="177" y="159"/>
                    <a:pt x="179" y="158"/>
                    <a:pt x="175" y="157"/>
                  </a:cubicBezTo>
                  <a:cubicBezTo>
                    <a:pt x="177" y="159"/>
                    <a:pt x="173" y="165"/>
                    <a:pt x="168" y="163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59" y="153"/>
                    <a:pt x="156" y="159"/>
                    <a:pt x="151" y="157"/>
                  </a:cubicBezTo>
                  <a:cubicBezTo>
                    <a:pt x="149" y="160"/>
                    <a:pt x="137" y="160"/>
                    <a:pt x="143" y="166"/>
                  </a:cubicBezTo>
                  <a:cubicBezTo>
                    <a:pt x="139" y="162"/>
                    <a:pt x="136" y="168"/>
                    <a:pt x="132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2" y="177"/>
                    <a:pt x="134" y="173"/>
                    <a:pt x="130" y="182"/>
                  </a:cubicBezTo>
                  <a:cubicBezTo>
                    <a:pt x="129" y="180"/>
                    <a:pt x="128" y="178"/>
                    <a:pt x="128" y="176"/>
                  </a:cubicBezTo>
                  <a:cubicBezTo>
                    <a:pt x="120" y="177"/>
                    <a:pt x="109" y="176"/>
                    <a:pt x="104" y="182"/>
                  </a:cubicBezTo>
                  <a:cubicBezTo>
                    <a:pt x="98" y="182"/>
                    <a:pt x="97" y="174"/>
                    <a:pt x="89" y="178"/>
                  </a:cubicBezTo>
                  <a:cubicBezTo>
                    <a:pt x="88" y="179"/>
                    <a:pt x="91" y="184"/>
                    <a:pt x="86" y="182"/>
                  </a:cubicBezTo>
                  <a:cubicBezTo>
                    <a:pt x="85" y="182"/>
                    <a:pt x="90" y="177"/>
                    <a:pt x="85" y="178"/>
                  </a:cubicBezTo>
                  <a:cubicBezTo>
                    <a:pt x="81" y="183"/>
                    <a:pt x="75" y="176"/>
                    <a:pt x="70" y="180"/>
                  </a:cubicBezTo>
                  <a:cubicBezTo>
                    <a:pt x="67" y="178"/>
                    <a:pt x="62" y="179"/>
                    <a:pt x="63" y="175"/>
                  </a:cubicBezTo>
                  <a:cubicBezTo>
                    <a:pt x="67" y="176"/>
                    <a:pt x="74" y="175"/>
                    <a:pt x="75" y="173"/>
                  </a:cubicBezTo>
                  <a:cubicBezTo>
                    <a:pt x="74" y="175"/>
                    <a:pt x="78" y="175"/>
                    <a:pt x="75" y="177"/>
                  </a:cubicBezTo>
                  <a:cubicBezTo>
                    <a:pt x="81" y="180"/>
                    <a:pt x="79" y="174"/>
                    <a:pt x="85" y="176"/>
                  </a:cubicBezTo>
                  <a:cubicBezTo>
                    <a:pt x="85" y="175"/>
                    <a:pt x="82" y="172"/>
                    <a:pt x="80" y="173"/>
                  </a:cubicBezTo>
                  <a:cubicBezTo>
                    <a:pt x="80" y="168"/>
                    <a:pt x="92" y="170"/>
                    <a:pt x="87" y="164"/>
                  </a:cubicBezTo>
                  <a:cubicBezTo>
                    <a:pt x="80" y="164"/>
                    <a:pt x="79" y="175"/>
                    <a:pt x="73" y="170"/>
                  </a:cubicBezTo>
                  <a:cubicBezTo>
                    <a:pt x="75" y="166"/>
                    <a:pt x="79" y="169"/>
                    <a:pt x="81" y="163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6" y="159"/>
                    <a:pt x="66" y="170"/>
                    <a:pt x="59" y="173"/>
                  </a:cubicBezTo>
                  <a:cubicBezTo>
                    <a:pt x="64" y="177"/>
                    <a:pt x="58" y="183"/>
                    <a:pt x="62" y="185"/>
                  </a:cubicBezTo>
                  <a:cubicBezTo>
                    <a:pt x="57" y="186"/>
                    <a:pt x="53" y="185"/>
                    <a:pt x="53" y="179"/>
                  </a:cubicBezTo>
                  <a:cubicBezTo>
                    <a:pt x="62" y="175"/>
                    <a:pt x="54" y="174"/>
                    <a:pt x="62" y="168"/>
                  </a:cubicBezTo>
                  <a:cubicBezTo>
                    <a:pt x="60" y="166"/>
                    <a:pt x="64" y="160"/>
                    <a:pt x="59" y="159"/>
                  </a:cubicBezTo>
                  <a:cubicBezTo>
                    <a:pt x="53" y="163"/>
                    <a:pt x="61" y="164"/>
                    <a:pt x="55" y="166"/>
                  </a:cubicBezTo>
                  <a:cubicBezTo>
                    <a:pt x="55" y="165"/>
                    <a:pt x="54" y="165"/>
                    <a:pt x="55" y="164"/>
                  </a:cubicBezTo>
                  <a:cubicBezTo>
                    <a:pt x="52" y="167"/>
                    <a:pt x="52" y="163"/>
                    <a:pt x="49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6" y="162"/>
                    <a:pt x="45" y="169"/>
                    <a:pt x="42" y="165"/>
                  </a:cubicBezTo>
                  <a:cubicBezTo>
                    <a:pt x="43" y="169"/>
                    <a:pt x="40" y="169"/>
                    <a:pt x="38" y="171"/>
                  </a:cubicBezTo>
                  <a:cubicBezTo>
                    <a:pt x="41" y="173"/>
                    <a:pt x="43" y="179"/>
                    <a:pt x="49" y="178"/>
                  </a:cubicBezTo>
                  <a:cubicBezTo>
                    <a:pt x="50" y="175"/>
                    <a:pt x="50" y="173"/>
                    <a:pt x="52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50" y="171"/>
                    <a:pt x="51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49" y="174"/>
                    <a:pt x="52" y="177"/>
                    <a:pt x="50" y="181"/>
                  </a:cubicBezTo>
                  <a:cubicBezTo>
                    <a:pt x="45" y="179"/>
                    <a:pt x="46" y="182"/>
                    <a:pt x="43" y="181"/>
                  </a:cubicBezTo>
                  <a:cubicBezTo>
                    <a:pt x="43" y="176"/>
                    <a:pt x="34" y="172"/>
                    <a:pt x="28" y="169"/>
                  </a:cubicBezTo>
                  <a:cubicBezTo>
                    <a:pt x="29" y="170"/>
                    <a:pt x="30" y="169"/>
                    <a:pt x="31" y="170"/>
                  </a:cubicBezTo>
                  <a:cubicBezTo>
                    <a:pt x="35" y="167"/>
                    <a:pt x="28" y="166"/>
                    <a:pt x="28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6"/>
                    <a:pt x="27" y="165"/>
                    <a:pt x="25" y="164"/>
                  </a:cubicBezTo>
                  <a:cubicBezTo>
                    <a:pt x="22" y="165"/>
                    <a:pt x="22" y="170"/>
                    <a:pt x="18" y="171"/>
                  </a:cubicBezTo>
                  <a:cubicBezTo>
                    <a:pt x="18" y="168"/>
                    <a:pt x="21" y="164"/>
                    <a:pt x="19" y="163"/>
                  </a:cubicBezTo>
                  <a:cubicBezTo>
                    <a:pt x="18" y="161"/>
                    <a:pt x="15" y="154"/>
                    <a:pt x="10" y="157"/>
                  </a:cubicBezTo>
                  <a:cubicBezTo>
                    <a:pt x="10" y="158"/>
                    <a:pt x="9" y="158"/>
                    <a:pt x="7" y="159"/>
                  </a:cubicBezTo>
                  <a:cubicBezTo>
                    <a:pt x="7" y="158"/>
                    <a:pt x="8" y="158"/>
                    <a:pt x="8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7" y="151"/>
                    <a:pt x="10" y="157"/>
                    <a:pt x="13" y="153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6" y="149"/>
                    <a:pt x="19" y="147"/>
                    <a:pt x="20" y="145"/>
                  </a:cubicBezTo>
                  <a:cubicBezTo>
                    <a:pt x="17" y="144"/>
                    <a:pt x="16" y="145"/>
                    <a:pt x="12" y="146"/>
                  </a:cubicBezTo>
                  <a:cubicBezTo>
                    <a:pt x="12" y="143"/>
                    <a:pt x="14" y="141"/>
                    <a:pt x="15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9" y="147"/>
                    <a:pt x="21" y="140"/>
                    <a:pt x="27" y="140"/>
                  </a:cubicBezTo>
                  <a:cubicBezTo>
                    <a:pt x="27" y="141"/>
                    <a:pt x="27" y="141"/>
                    <a:pt x="27" y="142"/>
                  </a:cubicBezTo>
                  <a:cubicBezTo>
                    <a:pt x="31" y="138"/>
                    <a:pt x="36" y="143"/>
                    <a:pt x="40" y="138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2" y="138"/>
                    <a:pt x="48" y="134"/>
                    <a:pt x="53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8"/>
                    <a:pt x="55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9" y="126"/>
                    <a:pt x="62" y="124"/>
                    <a:pt x="64" y="123"/>
                  </a:cubicBezTo>
                  <a:cubicBezTo>
                    <a:pt x="63" y="122"/>
                    <a:pt x="62" y="121"/>
                    <a:pt x="61" y="121"/>
                  </a:cubicBezTo>
                  <a:cubicBezTo>
                    <a:pt x="60" y="123"/>
                    <a:pt x="55" y="121"/>
                    <a:pt x="56" y="126"/>
                  </a:cubicBezTo>
                  <a:cubicBezTo>
                    <a:pt x="53" y="123"/>
                    <a:pt x="49" y="127"/>
                    <a:pt x="48" y="125"/>
                  </a:cubicBezTo>
                  <a:cubicBezTo>
                    <a:pt x="51" y="128"/>
                    <a:pt x="45" y="129"/>
                    <a:pt x="45" y="132"/>
                  </a:cubicBezTo>
                  <a:cubicBezTo>
                    <a:pt x="44" y="129"/>
                    <a:pt x="40" y="132"/>
                    <a:pt x="40" y="128"/>
                  </a:cubicBezTo>
                  <a:cubicBezTo>
                    <a:pt x="40" y="127"/>
                    <a:pt x="42" y="131"/>
                    <a:pt x="43" y="128"/>
                  </a:cubicBezTo>
                  <a:cubicBezTo>
                    <a:pt x="47" y="125"/>
                    <a:pt x="37" y="125"/>
                    <a:pt x="41" y="122"/>
                  </a:cubicBezTo>
                  <a:cubicBezTo>
                    <a:pt x="36" y="125"/>
                    <a:pt x="29" y="123"/>
                    <a:pt x="23" y="127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4" y="128"/>
                    <a:pt x="18" y="129"/>
                    <a:pt x="17" y="127"/>
                  </a:cubicBezTo>
                  <a:cubicBezTo>
                    <a:pt x="19" y="126"/>
                    <a:pt x="21" y="126"/>
                    <a:pt x="24" y="126"/>
                  </a:cubicBezTo>
                  <a:cubicBezTo>
                    <a:pt x="24" y="121"/>
                    <a:pt x="18" y="126"/>
                    <a:pt x="18" y="12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3"/>
                    <a:pt x="5" y="129"/>
                    <a:pt x="0" y="129"/>
                  </a:cubicBezTo>
                  <a:cubicBezTo>
                    <a:pt x="3" y="123"/>
                    <a:pt x="8" y="129"/>
                    <a:pt x="13" y="127"/>
                  </a:cubicBezTo>
                  <a:cubicBezTo>
                    <a:pt x="16" y="124"/>
                    <a:pt x="11" y="121"/>
                    <a:pt x="14" y="120"/>
                  </a:cubicBezTo>
                  <a:cubicBezTo>
                    <a:pt x="13" y="118"/>
                    <a:pt x="11" y="118"/>
                    <a:pt x="10" y="120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2" y="114"/>
                    <a:pt x="18" y="115"/>
                    <a:pt x="23" y="110"/>
                  </a:cubicBezTo>
                  <a:cubicBezTo>
                    <a:pt x="23" y="111"/>
                    <a:pt x="22" y="112"/>
                    <a:pt x="22" y="112"/>
                  </a:cubicBezTo>
                  <a:cubicBezTo>
                    <a:pt x="26" y="114"/>
                    <a:pt x="29" y="114"/>
                    <a:pt x="33" y="113"/>
                  </a:cubicBezTo>
                  <a:cubicBezTo>
                    <a:pt x="31" y="111"/>
                    <a:pt x="30" y="112"/>
                    <a:pt x="29" y="113"/>
                  </a:cubicBezTo>
                  <a:cubicBezTo>
                    <a:pt x="29" y="112"/>
                    <a:pt x="32" y="111"/>
                    <a:pt x="33" y="110"/>
                  </a:cubicBezTo>
                  <a:cubicBezTo>
                    <a:pt x="30" y="108"/>
                    <a:pt x="33" y="107"/>
                    <a:pt x="31" y="106"/>
                  </a:cubicBezTo>
                  <a:cubicBezTo>
                    <a:pt x="33" y="104"/>
                    <a:pt x="35" y="105"/>
                    <a:pt x="37" y="105"/>
                  </a:cubicBezTo>
                  <a:cubicBezTo>
                    <a:pt x="38" y="107"/>
                    <a:pt x="36" y="108"/>
                    <a:pt x="36" y="111"/>
                  </a:cubicBezTo>
                  <a:cubicBezTo>
                    <a:pt x="39" y="109"/>
                    <a:pt x="40" y="115"/>
                    <a:pt x="44" y="112"/>
                  </a:cubicBezTo>
                  <a:cubicBezTo>
                    <a:pt x="39" y="111"/>
                    <a:pt x="45" y="107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2"/>
                    <a:pt x="49" y="102"/>
                    <a:pt x="50" y="104"/>
                  </a:cubicBezTo>
                  <a:cubicBezTo>
                    <a:pt x="48" y="106"/>
                    <a:pt x="46" y="105"/>
                    <a:pt x="46" y="108"/>
                  </a:cubicBezTo>
                  <a:cubicBezTo>
                    <a:pt x="48" y="108"/>
                    <a:pt x="49" y="108"/>
                    <a:pt x="51" y="107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7" y="106"/>
                    <a:pt x="59" y="102"/>
                    <a:pt x="59" y="98"/>
                  </a:cubicBezTo>
                  <a:cubicBezTo>
                    <a:pt x="61" y="100"/>
                    <a:pt x="63" y="98"/>
                    <a:pt x="65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7" y="100"/>
                    <a:pt x="73" y="98"/>
                    <a:pt x="74" y="96"/>
                  </a:cubicBezTo>
                  <a:cubicBezTo>
                    <a:pt x="76" y="98"/>
                    <a:pt x="60" y="112"/>
                    <a:pt x="74" y="109"/>
                  </a:cubicBezTo>
                  <a:cubicBezTo>
                    <a:pt x="80" y="109"/>
                    <a:pt x="77" y="101"/>
                    <a:pt x="80" y="98"/>
                  </a:cubicBezTo>
                  <a:cubicBezTo>
                    <a:pt x="80" y="98"/>
                    <a:pt x="80" y="99"/>
                    <a:pt x="80" y="100"/>
                  </a:cubicBezTo>
                  <a:cubicBezTo>
                    <a:pt x="83" y="100"/>
                    <a:pt x="83" y="97"/>
                    <a:pt x="85" y="96"/>
                  </a:cubicBezTo>
                  <a:cubicBezTo>
                    <a:pt x="83" y="95"/>
                    <a:pt x="81" y="95"/>
                    <a:pt x="81" y="96"/>
                  </a:cubicBezTo>
                  <a:cubicBezTo>
                    <a:pt x="81" y="93"/>
                    <a:pt x="86" y="96"/>
                    <a:pt x="87" y="93"/>
                  </a:cubicBezTo>
                  <a:cubicBezTo>
                    <a:pt x="85" y="99"/>
                    <a:pt x="92" y="95"/>
                    <a:pt x="90" y="98"/>
                  </a:cubicBezTo>
                  <a:cubicBezTo>
                    <a:pt x="95" y="101"/>
                    <a:pt x="100" y="96"/>
                    <a:pt x="102" y="93"/>
                  </a:cubicBezTo>
                  <a:cubicBezTo>
                    <a:pt x="106" y="98"/>
                    <a:pt x="107" y="91"/>
                    <a:pt x="113" y="94"/>
                  </a:cubicBezTo>
                  <a:cubicBezTo>
                    <a:pt x="112" y="93"/>
                    <a:pt x="111" y="95"/>
                    <a:pt x="109" y="94"/>
                  </a:cubicBezTo>
                  <a:cubicBezTo>
                    <a:pt x="107" y="98"/>
                    <a:pt x="115" y="96"/>
                    <a:pt x="111" y="100"/>
                  </a:cubicBezTo>
                  <a:cubicBezTo>
                    <a:pt x="112" y="99"/>
                    <a:pt x="111" y="98"/>
                    <a:pt x="110" y="98"/>
                  </a:cubicBezTo>
                  <a:cubicBezTo>
                    <a:pt x="108" y="99"/>
                    <a:pt x="107" y="101"/>
                    <a:pt x="107" y="102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0"/>
                    <a:pt x="117" y="109"/>
                    <a:pt x="116" y="109"/>
                  </a:cubicBezTo>
                  <a:cubicBezTo>
                    <a:pt x="124" y="110"/>
                    <a:pt x="132" y="106"/>
                    <a:pt x="139" y="106"/>
                  </a:cubicBezTo>
                  <a:cubicBezTo>
                    <a:pt x="138" y="94"/>
                    <a:pt x="153" y="98"/>
                    <a:pt x="157" y="90"/>
                  </a:cubicBezTo>
                  <a:cubicBezTo>
                    <a:pt x="156" y="94"/>
                    <a:pt x="157" y="99"/>
                    <a:pt x="158" y="101"/>
                  </a:cubicBezTo>
                  <a:cubicBezTo>
                    <a:pt x="157" y="102"/>
                    <a:pt x="156" y="107"/>
                    <a:pt x="153" y="107"/>
                  </a:cubicBezTo>
                  <a:cubicBezTo>
                    <a:pt x="152" y="105"/>
                    <a:pt x="148" y="104"/>
                    <a:pt x="150" y="101"/>
                  </a:cubicBezTo>
                  <a:cubicBezTo>
                    <a:pt x="143" y="104"/>
                    <a:pt x="152" y="106"/>
                    <a:pt x="151" y="110"/>
                  </a:cubicBezTo>
                  <a:cubicBezTo>
                    <a:pt x="159" y="108"/>
                    <a:pt x="162" y="100"/>
                    <a:pt x="166" y="96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6" y="94"/>
                    <a:pt x="165" y="88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2" y="92"/>
                    <a:pt x="176" y="87"/>
                    <a:pt x="179" y="87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4" y="82"/>
                    <a:pt x="186" y="88"/>
                    <a:pt x="188" y="92"/>
                  </a:cubicBezTo>
                  <a:cubicBezTo>
                    <a:pt x="195" y="90"/>
                    <a:pt x="197" y="84"/>
                    <a:pt x="201" y="79"/>
                  </a:cubicBezTo>
                  <a:cubicBezTo>
                    <a:pt x="204" y="82"/>
                    <a:pt x="213" y="80"/>
                    <a:pt x="209" y="85"/>
                  </a:cubicBezTo>
                  <a:cubicBezTo>
                    <a:pt x="214" y="81"/>
                    <a:pt x="209" y="66"/>
                    <a:pt x="221" y="72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9" y="72"/>
                    <a:pt x="241" y="64"/>
                    <a:pt x="246" y="66"/>
                  </a:cubicBezTo>
                  <a:cubicBezTo>
                    <a:pt x="245" y="77"/>
                    <a:pt x="260" y="75"/>
                    <a:pt x="263" y="85"/>
                  </a:cubicBezTo>
                  <a:cubicBezTo>
                    <a:pt x="262" y="82"/>
                    <a:pt x="266" y="81"/>
                    <a:pt x="266" y="80"/>
                  </a:cubicBezTo>
                  <a:cubicBezTo>
                    <a:pt x="267" y="81"/>
                    <a:pt x="268" y="82"/>
                    <a:pt x="269" y="79"/>
                  </a:cubicBezTo>
                  <a:cubicBezTo>
                    <a:pt x="265" y="78"/>
                    <a:pt x="271" y="69"/>
                    <a:pt x="264" y="74"/>
                  </a:cubicBezTo>
                  <a:cubicBezTo>
                    <a:pt x="267" y="66"/>
                    <a:pt x="271" y="60"/>
                    <a:pt x="279" y="60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3" y="63"/>
                    <a:pt x="273" y="63"/>
                    <a:pt x="273" y="63"/>
                  </a:cubicBezTo>
                  <a:cubicBezTo>
                    <a:pt x="274" y="66"/>
                    <a:pt x="270" y="67"/>
                    <a:pt x="269" y="68"/>
                  </a:cubicBezTo>
                  <a:cubicBezTo>
                    <a:pt x="281" y="69"/>
                    <a:pt x="269" y="78"/>
                    <a:pt x="281" y="76"/>
                  </a:cubicBezTo>
                  <a:cubicBezTo>
                    <a:pt x="281" y="73"/>
                    <a:pt x="281" y="75"/>
                    <a:pt x="284" y="73"/>
                  </a:cubicBezTo>
                  <a:cubicBezTo>
                    <a:pt x="282" y="73"/>
                    <a:pt x="282" y="76"/>
                    <a:pt x="285" y="7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291" y="79"/>
                    <a:pt x="280" y="78"/>
                    <a:pt x="284" y="82"/>
                  </a:cubicBezTo>
                  <a:cubicBezTo>
                    <a:pt x="280" y="86"/>
                    <a:pt x="273" y="89"/>
                    <a:pt x="275" y="94"/>
                  </a:cubicBezTo>
                  <a:cubicBezTo>
                    <a:pt x="282" y="95"/>
                    <a:pt x="280" y="83"/>
                    <a:pt x="288" y="85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92" y="85"/>
                    <a:pt x="292" y="81"/>
                    <a:pt x="293" y="79"/>
                  </a:cubicBezTo>
                  <a:cubicBezTo>
                    <a:pt x="293" y="80"/>
                    <a:pt x="294" y="81"/>
                    <a:pt x="296" y="81"/>
                  </a:cubicBezTo>
                  <a:cubicBezTo>
                    <a:pt x="300" y="76"/>
                    <a:pt x="302" y="74"/>
                    <a:pt x="306" y="68"/>
                  </a:cubicBezTo>
                  <a:cubicBezTo>
                    <a:pt x="295" y="73"/>
                    <a:pt x="296" y="65"/>
                    <a:pt x="285" y="70"/>
                  </a:cubicBezTo>
                  <a:cubicBezTo>
                    <a:pt x="287" y="68"/>
                    <a:pt x="295" y="66"/>
                    <a:pt x="295" y="60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8" y="62"/>
                    <a:pt x="302" y="59"/>
                    <a:pt x="307" y="60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10" y="59"/>
                    <a:pt x="315" y="68"/>
                    <a:pt x="319" y="61"/>
                  </a:cubicBezTo>
                  <a:cubicBezTo>
                    <a:pt x="318" y="61"/>
                    <a:pt x="316" y="61"/>
                    <a:pt x="315" y="62"/>
                  </a:cubicBezTo>
                  <a:cubicBezTo>
                    <a:pt x="318" y="59"/>
                    <a:pt x="322" y="60"/>
                    <a:pt x="326" y="60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3" y="55"/>
                    <a:pt x="337" y="54"/>
                    <a:pt x="335" y="58"/>
                  </a:cubicBezTo>
                  <a:cubicBezTo>
                    <a:pt x="340" y="61"/>
                    <a:pt x="342" y="54"/>
                    <a:pt x="345" y="53"/>
                  </a:cubicBezTo>
                  <a:cubicBezTo>
                    <a:pt x="351" y="57"/>
                    <a:pt x="341" y="55"/>
                    <a:pt x="341" y="61"/>
                  </a:cubicBezTo>
                  <a:cubicBezTo>
                    <a:pt x="348" y="63"/>
                    <a:pt x="355" y="60"/>
                    <a:pt x="359" y="56"/>
                  </a:cubicBezTo>
                  <a:cubicBezTo>
                    <a:pt x="358" y="56"/>
                    <a:pt x="357" y="55"/>
                    <a:pt x="357" y="54"/>
                  </a:cubicBezTo>
                  <a:cubicBezTo>
                    <a:pt x="357" y="55"/>
                    <a:pt x="360" y="55"/>
                    <a:pt x="362" y="55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5" y="54"/>
                    <a:pt x="365" y="55"/>
                    <a:pt x="363" y="57"/>
                  </a:cubicBezTo>
                  <a:cubicBezTo>
                    <a:pt x="366" y="58"/>
                    <a:pt x="368" y="52"/>
                    <a:pt x="371" y="56"/>
                  </a:cubicBezTo>
                  <a:cubicBezTo>
                    <a:pt x="367" y="60"/>
                    <a:pt x="361" y="57"/>
                    <a:pt x="359" y="59"/>
                  </a:cubicBezTo>
                  <a:cubicBezTo>
                    <a:pt x="368" y="56"/>
                    <a:pt x="369" y="67"/>
                    <a:pt x="380" y="63"/>
                  </a:cubicBezTo>
                  <a:cubicBezTo>
                    <a:pt x="380" y="64"/>
                    <a:pt x="378" y="67"/>
                    <a:pt x="381" y="67"/>
                  </a:cubicBezTo>
                  <a:cubicBezTo>
                    <a:pt x="386" y="65"/>
                    <a:pt x="382" y="61"/>
                    <a:pt x="383" y="58"/>
                  </a:cubicBezTo>
                  <a:cubicBezTo>
                    <a:pt x="379" y="60"/>
                    <a:pt x="377" y="58"/>
                    <a:pt x="375" y="55"/>
                  </a:cubicBezTo>
                  <a:cubicBezTo>
                    <a:pt x="376" y="53"/>
                    <a:pt x="376" y="53"/>
                    <a:pt x="376" y="53"/>
                  </a:cubicBezTo>
                  <a:cubicBezTo>
                    <a:pt x="376" y="54"/>
                    <a:pt x="378" y="54"/>
                    <a:pt x="379" y="55"/>
                  </a:cubicBezTo>
                  <a:cubicBezTo>
                    <a:pt x="379" y="50"/>
                    <a:pt x="379" y="50"/>
                    <a:pt x="379" y="50"/>
                  </a:cubicBezTo>
                  <a:cubicBezTo>
                    <a:pt x="379" y="55"/>
                    <a:pt x="384" y="59"/>
                    <a:pt x="387" y="57"/>
                  </a:cubicBezTo>
                  <a:cubicBezTo>
                    <a:pt x="383" y="53"/>
                    <a:pt x="384" y="53"/>
                    <a:pt x="383" y="48"/>
                  </a:cubicBezTo>
                  <a:cubicBezTo>
                    <a:pt x="387" y="42"/>
                    <a:pt x="388" y="53"/>
                    <a:pt x="392" y="47"/>
                  </a:cubicBezTo>
                  <a:cubicBezTo>
                    <a:pt x="392" y="48"/>
                    <a:pt x="388" y="50"/>
                    <a:pt x="392" y="51"/>
                  </a:cubicBezTo>
                  <a:cubicBezTo>
                    <a:pt x="395" y="51"/>
                    <a:pt x="394" y="47"/>
                    <a:pt x="396" y="45"/>
                  </a:cubicBezTo>
                  <a:cubicBezTo>
                    <a:pt x="394" y="50"/>
                    <a:pt x="395" y="53"/>
                    <a:pt x="393" y="58"/>
                  </a:cubicBezTo>
                  <a:cubicBezTo>
                    <a:pt x="387" y="59"/>
                    <a:pt x="391" y="58"/>
                    <a:pt x="385" y="60"/>
                  </a:cubicBezTo>
                  <a:cubicBezTo>
                    <a:pt x="390" y="64"/>
                    <a:pt x="390" y="64"/>
                    <a:pt x="390" y="64"/>
                  </a:cubicBezTo>
                  <a:cubicBezTo>
                    <a:pt x="386" y="65"/>
                    <a:pt x="387" y="69"/>
                    <a:pt x="387" y="70"/>
                  </a:cubicBezTo>
                  <a:cubicBezTo>
                    <a:pt x="395" y="74"/>
                    <a:pt x="393" y="63"/>
                    <a:pt x="397" y="64"/>
                  </a:cubicBezTo>
                  <a:cubicBezTo>
                    <a:pt x="399" y="61"/>
                    <a:pt x="393" y="64"/>
                    <a:pt x="396" y="61"/>
                  </a:cubicBezTo>
                  <a:cubicBezTo>
                    <a:pt x="401" y="61"/>
                    <a:pt x="397" y="58"/>
                    <a:pt x="402" y="56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3" y="60"/>
                    <a:pt x="404" y="57"/>
                    <a:pt x="406" y="56"/>
                  </a:cubicBezTo>
                  <a:cubicBezTo>
                    <a:pt x="407" y="55"/>
                    <a:pt x="402" y="42"/>
                    <a:pt x="410" y="41"/>
                  </a:cubicBezTo>
                  <a:cubicBezTo>
                    <a:pt x="409" y="42"/>
                    <a:pt x="409" y="43"/>
                    <a:pt x="409" y="43"/>
                  </a:cubicBezTo>
                  <a:cubicBezTo>
                    <a:pt x="408" y="55"/>
                    <a:pt x="407" y="67"/>
                    <a:pt x="405" y="79"/>
                  </a:cubicBezTo>
                  <a:cubicBezTo>
                    <a:pt x="414" y="78"/>
                    <a:pt x="423" y="78"/>
                    <a:pt x="434" y="79"/>
                  </a:cubicBezTo>
                  <a:cubicBezTo>
                    <a:pt x="437" y="85"/>
                    <a:pt x="427" y="85"/>
                    <a:pt x="428" y="88"/>
                  </a:cubicBezTo>
                  <a:cubicBezTo>
                    <a:pt x="424" y="88"/>
                    <a:pt x="424" y="88"/>
                    <a:pt x="424" y="88"/>
                  </a:cubicBezTo>
                  <a:cubicBezTo>
                    <a:pt x="424" y="85"/>
                    <a:pt x="433" y="85"/>
                    <a:pt x="428" y="81"/>
                  </a:cubicBezTo>
                  <a:cubicBezTo>
                    <a:pt x="421" y="84"/>
                    <a:pt x="417" y="81"/>
                    <a:pt x="410" y="88"/>
                  </a:cubicBezTo>
                  <a:cubicBezTo>
                    <a:pt x="413" y="94"/>
                    <a:pt x="420" y="86"/>
                    <a:pt x="425" y="90"/>
                  </a:cubicBezTo>
                  <a:cubicBezTo>
                    <a:pt x="423" y="90"/>
                    <a:pt x="421" y="91"/>
                    <a:pt x="420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2" y="91"/>
                    <a:pt x="430" y="91"/>
                    <a:pt x="430" y="90"/>
                  </a:cubicBezTo>
                  <a:cubicBezTo>
                    <a:pt x="434" y="90"/>
                    <a:pt x="438" y="86"/>
                    <a:pt x="437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8" y="79"/>
                    <a:pt x="438" y="79"/>
                    <a:pt x="438" y="79"/>
                  </a:cubicBezTo>
                  <a:lnTo>
                    <a:pt x="441" y="8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4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5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6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7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8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0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1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2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3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4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5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7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8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9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0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1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2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3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4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5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6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7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8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9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0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1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2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4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5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6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7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8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9" name="Freeform 1480"/>
            <p:cNvSpPr>
              <a:spLocks/>
            </p:cNvSpPr>
            <p:nvPr/>
          </p:nvSpPr>
          <p:spPr bwMode="auto">
            <a:xfrm>
              <a:off x="1289" y="1060"/>
              <a:ext cx="1605" cy="338"/>
            </a:xfrm>
            <a:custGeom>
              <a:avLst/>
              <a:gdLst>
                <a:gd name="T0" fmla="*/ 284 w 707"/>
                <a:gd name="T1" fmla="*/ 83 h 149"/>
                <a:gd name="T2" fmla="*/ 256 w 707"/>
                <a:gd name="T3" fmla="*/ 77 h 149"/>
                <a:gd name="T4" fmla="*/ 213 w 707"/>
                <a:gd name="T5" fmla="*/ 80 h 149"/>
                <a:gd name="T6" fmla="*/ 160 w 707"/>
                <a:gd name="T7" fmla="*/ 76 h 149"/>
                <a:gd name="T8" fmla="*/ 141 w 707"/>
                <a:gd name="T9" fmla="*/ 77 h 149"/>
                <a:gd name="T10" fmla="*/ 66 w 707"/>
                <a:gd name="T11" fmla="*/ 71 h 149"/>
                <a:gd name="T12" fmla="*/ 14 w 707"/>
                <a:gd name="T13" fmla="*/ 60 h 149"/>
                <a:gd name="T14" fmla="*/ 45 w 707"/>
                <a:gd name="T15" fmla="*/ 52 h 149"/>
                <a:gd name="T16" fmla="*/ 98 w 707"/>
                <a:gd name="T17" fmla="*/ 46 h 149"/>
                <a:gd name="T18" fmla="*/ 105 w 707"/>
                <a:gd name="T19" fmla="*/ 36 h 149"/>
                <a:gd name="T20" fmla="*/ 171 w 707"/>
                <a:gd name="T21" fmla="*/ 36 h 149"/>
                <a:gd name="T22" fmla="*/ 207 w 707"/>
                <a:gd name="T23" fmla="*/ 37 h 149"/>
                <a:gd name="T24" fmla="*/ 250 w 707"/>
                <a:gd name="T25" fmla="*/ 33 h 149"/>
                <a:gd name="T26" fmla="*/ 307 w 707"/>
                <a:gd name="T27" fmla="*/ 31 h 149"/>
                <a:gd name="T28" fmla="*/ 310 w 707"/>
                <a:gd name="T29" fmla="*/ 24 h 149"/>
                <a:gd name="T30" fmla="*/ 303 w 707"/>
                <a:gd name="T31" fmla="*/ 25 h 149"/>
                <a:gd name="T32" fmla="*/ 284 w 707"/>
                <a:gd name="T33" fmla="*/ 15 h 149"/>
                <a:gd name="T34" fmla="*/ 313 w 707"/>
                <a:gd name="T35" fmla="*/ 6 h 149"/>
                <a:gd name="T36" fmla="*/ 336 w 707"/>
                <a:gd name="T37" fmla="*/ 23 h 149"/>
                <a:gd name="T38" fmla="*/ 357 w 707"/>
                <a:gd name="T39" fmla="*/ 23 h 149"/>
                <a:gd name="T40" fmla="*/ 379 w 707"/>
                <a:gd name="T41" fmla="*/ 39 h 149"/>
                <a:gd name="T42" fmla="*/ 374 w 707"/>
                <a:gd name="T43" fmla="*/ 29 h 149"/>
                <a:gd name="T44" fmla="*/ 377 w 707"/>
                <a:gd name="T45" fmla="*/ 12 h 149"/>
                <a:gd name="T46" fmla="*/ 429 w 707"/>
                <a:gd name="T47" fmla="*/ 22 h 149"/>
                <a:gd name="T48" fmla="*/ 427 w 707"/>
                <a:gd name="T49" fmla="*/ 36 h 149"/>
                <a:gd name="T50" fmla="*/ 418 w 707"/>
                <a:gd name="T51" fmla="*/ 41 h 149"/>
                <a:gd name="T52" fmla="*/ 439 w 707"/>
                <a:gd name="T53" fmla="*/ 49 h 149"/>
                <a:gd name="T54" fmla="*/ 446 w 707"/>
                <a:gd name="T55" fmla="*/ 46 h 149"/>
                <a:gd name="T56" fmla="*/ 484 w 707"/>
                <a:gd name="T57" fmla="*/ 31 h 149"/>
                <a:gd name="T58" fmla="*/ 483 w 707"/>
                <a:gd name="T59" fmla="*/ 47 h 149"/>
                <a:gd name="T60" fmla="*/ 512 w 707"/>
                <a:gd name="T61" fmla="*/ 36 h 149"/>
                <a:gd name="T62" fmla="*/ 504 w 707"/>
                <a:gd name="T63" fmla="*/ 44 h 149"/>
                <a:gd name="T64" fmla="*/ 521 w 707"/>
                <a:gd name="T65" fmla="*/ 50 h 149"/>
                <a:gd name="T66" fmla="*/ 547 w 707"/>
                <a:gd name="T67" fmla="*/ 55 h 149"/>
                <a:gd name="T68" fmla="*/ 540 w 707"/>
                <a:gd name="T69" fmla="*/ 56 h 149"/>
                <a:gd name="T70" fmla="*/ 559 w 707"/>
                <a:gd name="T71" fmla="*/ 56 h 149"/>
                <a:gd name="T72" fmla="*/ 559 w 707"/>
                <a:gd name="T73" fmla="*/ 60 h 149"/>
                <a:gd name="T74" fmla="*/ 593 w 707"/>
                <a:gd name="T75" fmla="*/ 62 h 149"/>
                <a:gd name="T76" fmla="*/ 644 w 707"/>
                <a:gd name="T77" fmla="*/ 71 h 149"/>
                <a:gd name="T78" fmla="*/ 644 w 707"/>
                <a:gd name="T79" fmla="*/ 79 h 149"/>
                <a:gd name="T80" fmla="*/ 665 w 707"/>
                <a:gd name="T81" fmla="*/ 80 h 149"/>
                <a:gd name="T82" fmla="*/ 672 w 707"/>
                <a:gd name="T83" fmla="*/ 65 h 149"/>
                <a:gd name="T84" fmla="*/ 702 w 707"/>
                <a:gd name="T85" fmla="*/ 88 h 149"/>
                <a:gd name="T86" fmla="*/ 684 w 707"/>
                <a:gd name="T87" fmla="*/ 106 h 149"/>
                <a:gd name="T88" fmla="*/ 651 w 707"/>
                <a:gd name="T89" fmla="*/ 123 h 149"/>
                <a:gd name="T90" fmla="*/ 692 w 707"/>
                <a:gd name="T91" fmla="*/ 120 h 149"/>
                <a:gd name="T92" fmla="*/ 700 w 707"/>
                <a:gd name="T93" fmla="*/ 128 h 149"/>
                <a:gd name="T94" fmla="*/ 667 w 707"/>
                <a:gd name="T95" fmla="*/ 133 h 149"/>
                <a:gd name="T96" fmla="*/ 646 w 707"/>
                <a:gd name="T97" fmla="*/ 147 h 149"/>
                <a:gd name="T98" fmla="*/ 621 w 707"/>
                <a:gd name="T99" fmla="*/ 143 h 149"/>
                <a:gd name="T100" fmla="*/ 597 w 707"/>
                <a:gd name="T101" fmla="*/ 126 h 149"/>
                <a:gd name="T102" fmla="*/ 548 w 707"/>
                <a:gd name="T103" fmla="*/ 125 h 149"/>
                <a:gd name="T104" fmla="*/ 494 w 707"/>
                <a:gd name="T105" fmla="*/ 129 h 149"/>
                <a:gd name="T106" fmla="*/ 450 w 707"/>
                <a:gd name="T107" fmla="*/ 123 h 149"/>
                <a:gd name="T108" fmla="*/ 442 w 707"/>
                <a:gd name="T109" fmla="*/ 96 h 149"/>
                <a:gd name="T110" fmla="*/ 411 w 707"/>
                <a:gd name="T111" fmla="*/ 116 h 149"/>
                <a:gd name="T112" fmla="*/ 373 w 707"/>
                <a:gd name="T113" fmla="*/ 115 h 149"/>
                <a:gd name="T114" fmla="*/ 360 w 707"/>
                <a:gd name="T115" fmla="*/ 114 h 149"/>
                <a:gd name="T116" fmla="*/ 353 w 707"/>
                <a:gd name="T117" fmla="*/ 105 h 149"/>
                <a:gd name="T118" fmla="*/ 328 w 707"/>
                <a:gd name="T119" fmla="*/ 118 h 149"/>
                <a:gd name="T120" fmla="*/ 314 w 707"/>
                <a:gd name="T121" fmla="*/ 6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7" h="149">
                  <a:moveTo>
                    <a:pt x="306" y="76"/>
                  </a:moveTo>
                  <a:cubicBezTo>
                    <a:pt x="306" y="76"/>
                    <a:pt x="305" y="76"/>
                    <a:pt x="305" y="77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3" y="75"/>
                    <a:pt x="303" y="75"/>
                    <a:pt x="303" y="7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302" y="75"/>
                    <a:pt x="302" y="75"/>
                    <a:pt x="302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299" y="77"/>
                    <a:pt x="293" y="79"/>
                    <a:pt x="291" y="81"/>
                  </a:cubicBezTo>
                  <a:cubicBezTo>
                    <a:pt x="289" y="83"/>
                    <a:pt x="286" y="83"/>
                    <a:pt x="284" y="83"/>
                  </a:cubicBezTo>
                  <a:cubicBezTo>
                    <a:pt x="286" y="83"/>
                    <a:pt x="288" y="83"/>
                    <a:pt x="287" y="81"/>
                  </a:cubicBezTo>
                  <a:cubicBezTo>
                    <a:pt x="284" y="78"/>
                    <a:pt x="283" y="72"/>
                    <a:pt x="277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1" y="81"/>
                    <a:pt x="277" y="81"/>
                    <a:pt x="278" y="78"/>
                  </a:cubicBezTo>
                  <a:cubicBezTo>
                    <a:pt x="272" y="82"/>
                    <a:pt x="268" y="72"/>
                    <a:pt x="265" y="78"/>
                  </a:cubicBezTo>
                  <a:cubicBezTo>
                    <a:pt x="265" y="74"/>
                    <a:pt x="265" y="68"/>
                    <a:pt x="261" y="68"/>
                  </a:cubicBezTo>
                  <a:cubicBezTo>
                    <a:pt x="263" y="72"/>
                    <a:pt x="259" y="71"/>
                    <a:pt x="260" y="75"/>
                  </a:cubicBezTo>
                  <a:cubicBezTo>
                    <a:pt x="259" y="78"/>
                    <a:pt x="256" y="74"/>
                    <a:pt x="256" y="77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0" y="69"/>
                    <a:pt x="248" y="78"/>
                    <a:pt x="245" y="81"/>
                  </a:cubicBezTo>
                  <a:cubicBezTo>
                    <a:pt x="238" y="83"/>
                    <a:pt x="234" y="80"/>
                    <a:pt x="228" y="81"/>
                  </a:cubicBezTo>
                  <a:cubicBezTo>
                    <a:pt x="228" y="78"/>
                    <a:pt x="227" y="71"/>
                    <a:pt x="224" y="71"/>
                  </a:cubicBezTo>
                  <a:cubicBezTo>
                    <a:pt x="223" y="74"/>
                    <a:pt x="217" y="76"/>
                    <a:pt x="217" y="80"/>
                  </a:cubicBezTo>
                  <a:cubicBezTo>
                    <a:pt x="221" y="82"/>
                    <a:pt x="220" y="77"/>
                    <a:pt x="223" y="76"/>
                  </a:cubicBezTo>
                  <a:cubicBezTo>
                    <a:pt x="225" y="81"/>
                    <a:pt x="223" y="80"/>
                    <a:pt x="226" y="83"/>
                  </a:cubicBezTo>
                  <a:cubicBezTo>
                    <a:pt x="224" y="81"/>
                    <a:pt x="215" y="86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09" y="78"/>
                    <a:pt x="209" y="66"/>
                    <a:pt x="201" y="73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5"/>
                    <a:pt x="198" y="75"/>
                    <a:pt x="198" y="74"/>
                  </a:cubicBezTo>
                  <a:cubicBezTo>
                    <a:pt x="193" y="74"/>
                    <a:pt x="194" y="69"/>
                    <a:pt x="188" y="73"/>
                  </a:cubicBezTo>
                  <a:cubicBezTo>
                    <a:pt x="189" y="72"/>
                    <a:pt x="188" y="72"/>
                    <a:pt x="189" y="71"/>
                  </a:cubicBezTo>
                  <a:cubicBezTo>
                    <a:pt x="185" y="69"/>
                    <a:pt x="182" y="74"/>
                    <a:pt x="179" y="75"/>
                  </a:cubicBezTo>
                  <a:cubicBezTo>
                    <a:pt x="178" y="71"/>
                    <a:pt x="180" y="71"/>
                    <a:pt x="181" y="69"/>
                  </a:cubicBezTo>
                  <a:cubicBezTo>
                    <a:pt x="175" y="67"/>
                    <a:pt x="168" y="73"/>
                    <a:pt x="164" y="78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3" y="74"/>
                    <a:pt x="165" y="70"/>
                    <a:pt x="165" y="68"/>
                  </a:cubicBezTo>
                  <a:cubicBezTo>
                    <a:pt x="163" y="69"/>
                    <a:pt x="163" y="70"/>
                    <a:pt x="160" y="70"/>
                  </a:cubicBezTo>
                  <a:cubicBezTo>
                    <a:pt x="161" y="67"/>
                    <a:pt x="162" y="65"/>
                    <a:pt x="163" y="62"/>
                  </a:cubicBezTo>
                  <a:cubicBezTo>
                    <a:pt x="157" y="58"/>
                    <a:pt x="162" y="71"/>
                    <a:pt x="157" y="63"/>
                  </a:cubicBezTo>
                  <a:cubicBezTo>
                    <a:pt x="155" y="63"/>
                    <a:pt x="154" y="67"/>
                    <a:pt x="154" y="70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9"/>
                    <a:pt x="146" y="70"/>
                    <a:pt x="143" y="70"/>
                  </a:cubicBezTo>
                  <a:cubicBezTo>
                    <a:pt x="142" y="72"/>
                    <a:pt x="145" y="74"/>
                    <a:pt x="146" y="73"/>
                  </a:cubicBezTo>
                  <a:cubicBezTo>
                    <a:pt x="146" y="76"/>
                    <a:pt x="143" y="77"/>
                    <a:pt x="141" y="77"/>
                  </a:cubicBezTo>
                  <a:cubicBezTo>
                    <a:pt x="140" y="69"/>
                    <a:pt x="128" y="78"/>
                    <a:pt x="130" y="69"/>
                  </a:cubicBezTo>
                  <a:cubicBezTo>
                    <a:pt x="121" y="71"/>
                    <a:pt x="108" y="72"/>
                    <a:pt x="103" y="75"/>
                  </a:cubicBezTo>
                  <a:cubicBezTo>
                    <a:pt x="101" y="73"/>
                    <a:pt x="97" y="73"/>
                    <a:pt x="99" y="69"/>
                  </a:cubicBezTo>
                  <a:cubicBezTo>
                    <a:pt x="92" y="69"/>
                    <a:pt x="88" y="77"/>
                    <a:pt x="81" y="75"/>
                  </a:cubicBezTo>
                  <a:cubicBezTo>
                    <a:pt x="80" y="74"/>
                    <a:pt x="84" y="75"/>
                    <a:pt x="84" y="73"/>
                  </a:cubicBezTo>
                  <a:cubicBezTo>
                    <a:pt x="79" y="76"/>
                    <a:pt x="75" y="69"/>
                    <a:pt x="68" y="72"/>
                  </a:cubicBezTo>
                  <a:cubicBezTo>
                    <a:pt x="69" y="71"/>
                    <a:pt x="70" y="70"/>
                    <a:pt x="70" y="69"/>
                  </a:cubicBezTo>
                  <a:cubicBezTo>
                    <a:pt x="70" y="70"/>
                    <a:pt x="67" y="72"/>
                    <a:pt x="65" y="73"/>
                  </a:cubicBezTo>
                  <a:cubicBezTo>
                    <a:pt x="64" y="72"/>
                    <a:pt x="66" y="72"/>
                    <a:pt x="66" y="71"/>
                  </a:cubicBezTo>
                  <a:cubicBezTo>
                    <a:pt x="52" y="67"/>
                    <a:pt x="41" y="78"/>
                    <a:pt x="27" y="78"/>
                  </a:cubicBezTo>
                  <a:cubicBezTo>
                    <a:pt x="31" y="78"/>
                    <a:pt x="33" y="72"/>
                    <a:pt x="33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7" y="73"/>
                    <a:pt x="24" y="73"/>
                    <a:pt x="22" y="75"/>
                  </a:cubicBezTo>
                  <a:cubicBezTo>
                    <a:pt x="22" y="74"/>
                    <a:pt x="20" y="73"/>
                    <a:pt x="22" y="72"/>
                  </a:cubicBezTo>
                  <a:cubicBezTo>
                    <a:pt x="14" y="66"/>
                    <a:pt x="9" y="81"/>
                    <a:pt x="0" y="7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1" y="57"/>
                    <a:pt x="8" y="63"/>
                    <a:pt x="8" y="59"/>
                  </a:cubicBezTo>
                  <a:cubicBezTo>
                    <a:pt x="8" y="58"/>
                    <a:pt x="10" y="59"/>
                    <a:pt x="10" y="57"/>
                  </a:cubicBezTo>
                  <a:cubicBezTo>
                    <a:pt x="7" y="55"/>
                    <a:pt x="7" y="58"/>
                    <a:pt x="5" y="59"/>
                  </a:cubicBezTo>
                  <a:cubicBezTo>
                    <a:pt x="10" y="51"/>
                    <a:pt x="22" y="51"/>
                    <a:pt x="28" y="49"/>
                  </a:cubicBezTo>
                  <a:cubicBezTo>
                    <a:pt x="28" y="48"/>
                    <a:pt x="27" y="51"/>
                    <a:pt x="27" y="52"/>
                  </a:cubicBezTo>
                  <a:cubicBezTo>
                    <a:pt x="29" y="51"/>
                    <a:pt x="31" y="54"/>
                    <a:pt x="34" y="52"/>
                  </a:cubicBezTo>
                  <a:cubicBezTo>
                    <a:pt x="36" y="49"/>
                    <a:pt x="32" y="50"/>
                    <a:pt x="31" y="50"/>
                  </a:cubicBezTo>
                  <a:cubicBezTo>
                    <a:pt x="31" y="47"/>
                    <a:pt x="32" y="47"/>
                    <a:pt x="33" y="46"/>
                  </a:cubicBezTo>
                  <a:cubicBezTo>
                    <a:pt x="34" y="50"/>
                    <a:pt x="43" y="48"/>
                    <a:pt x="45" y="52"/>
                  </a:cubicBezTo>
                  <a:cubicBezTo>
                    <a:pt x="54" y="51"/>
                    <a:pt x="43" y="42"/>
                    <a:pt x="52" y="4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0" y="45"/>
                    <a:pt x="67" y="42"/>
                    <a:pt x="73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5"/>
                    <a:pt x="72" y="46"/>
                    <a:pt x="72" y="47"/>
                  </a:cubicBezTo>
                  <a:cubicBezTo>
                    <a:pt x="77" y="49"/>
                    <a:pt x="81" y="44"/>
                    <a:pt x="83" y="48"/>
                  </a:cubicBezTo>
                  <a:cubicBezTo>
                    <a:pt x="89" y="43"/>
                    <a:pt x="97" y="40"/>
                    <a:pt x="103" y="37"/>
                  </a:cubicBezTo>
                  <a:cubicBezTo>
                    <a:pt x="104" y="43"/>
                    <a:pt x="95" y="42"/>
                    <a:pt x="93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5" y="46"/>
                    <a:pt x="93" y="48"/>
                    <a:pt x="92" y="52"/>
                  </a:cubicBezTo>
                  <a:cubicBezTo>
                    <a:pt x="96" y="53"/>
                    <a:pt x="98" y="48"/>
                    <a:pt x="102" y="46"/>
                  </a:cubicBezTo>
                  <a:cubicBezTo>
                    <a:pt x="102" y="48"/>
                    <a:pt x="102" y="49"/>
                    <a:pt x="104" y="49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6" y="46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2"/>
                    <a:pt x="112" y="38"/>
                    <a:pt x="110" y="38"/>
                  </a:cubicBezTo>
                  <a:cubicBezTo>
                    <a:pt x="110" y="40"/>
                    <a:pt x="109" y="41"/>
                    <a:pt x="107" y="41"/>
                  </a:cubicBezTo>
                  <a:cubicBezTo>
                    <a:pt x="108" y="38"/>
                    <a:pt x="105" y="39"/>
                    <a:pt x="105" y="36"/>
                  </a:cubicBezTo>
                  <a:cubicBezTo>
                    <a:pt x="109" y="37"/>
                    <a:pt x="114" y="36"/>
                    <a:pt x="116" y="35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1" y="39"/>
                    <a:pt x="125" y="37"/>
                    <a:pt x="128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32" y="42"/>
                    <a:pt x="136" y="39"/>
                    <a:pt x="140" y="43"/>
                  </a:cubicBezTo>
                  <a:cubicBezTo>
                    <a:pt x="144" y="39"/>
                    <a:pt x="149" y="35"/>
                    <a:pt x="153" y="31"/>
                  </a:cubicBezTo>
                  <a:cubicBezTo>
                    <a:pt x="155" y="26"/>
                    <a:pt x="165" y="37"/>
                    <a:pt x="170" y="30"/>
                  </a:cubicBezTo>
                  <a:cubicBezTo>
                    <a:pt x="170" y="31"/>
                    <a:pt x="166" y="34"/>
                    <a:pt x="165" y="36"/>
                  </a:cubicBezTo>
                  <a:cubicBezTo>
                    <a:pt x="168" y="36"/>
                    <a:pt x="170" y="31"/>
                    <a:pt x="171" y="36"/>
                  </a:cubicBezTo>
                  <a:cubicBezTo>
                    <a:pt x="164" y="34"/>
                    <a:pt x="172" y="39"/>
                    <a:pt x="168" y="41"/>
                  </a:cubicBezTo>
                  <a:cubicBezTo>
                    <a:pt x="172" y="41"/>
                    <a:pt x="175" y="40"/>
                    <a:pt x="177" y="38"/>
                  </a:cubicBezTo>
                  <a:cubicBezTo>
                    <a:pt x="171" y="38"/>
                    <a:pt x="179" y="31"/>
                    <a:pt x="173" y="33"/>
                  </a:cubicBezTo>
                  <a:cubicBezTo>
                    <a:pt x="178" y="29"/>
                    <a:pt x="183" y="28"/>
                    <a:pt x="188" y="30"/>
                  </a:cubicBezTo>
                  <a:cubicBezTo>
                    <a:pt x="188" y="32"/>
                    <a:pt x="189" y="33"/>
                    <a:pt x="190" y="34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4" y="31"/>
                    <a:pt x="187" y="34"/>
                    <a:pt x="192" y="35"/>
                  </a:cubicBezTo>
                  <a:cubicBezTo>
                    <a:pt x="197" y="30"/>
                    <a:pt x="206" y="38"/>
                    <a:pt x="209" y="29"/>
                  </a:cubicBezTo>
                  <a:cubicBezTo>
                    <a:pt x="212" y="33"/>
                    <a:pt x="202" y="33"/>
                    <a:pt x="207" y="37"/>
                  </a:cubicBezTo>
                  <a:cubicBezTo>
                    <a:pt x="204" y="41"/>
                    <a:pt x="199" y="37"/>
                    <a:pt x="198" y="41"/>
                  </a:cubicBezTo>
                  <a:cubicBezTo>
                    <a:pt x="201" y="40"/>
                    <a:pt x="199" y="46"/>
                    <a:pt x="201" y="46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10" y="38"/>
                    <a:pt x="219" y="41"/>
                    <a:pt x="227" y="40"/>
                  </a:cubicBezTo>
                  <a:cubicBezTo>
                    <a:pt x="233" y="35"/>
                    <a:pt x="238" y="28"/>
                    <a:pt x="245" y="29"/>
                  </a:cubicBezTo>
                  <a:cubicBezTo>
                    <a:pt x="243" y="32"/>
                    <a:pt x="252" y="32"/>
                    <a:pt x="247" y="37"/>
                  </a:cubicBezTo>
                  <a:cubicBezTo>
                    <a:pt x="250" y="40"/>
                    <a:pt x="254" y="37"/>
                    <a:pt x="254" y="35"/>
                  </a:cubicBezTo>
                  <a:cubicBezTo>
                    <a:pt x="251" y="34"/>
                    <a:pt x="253" y="34"/>
                    <a:pt x="250" y="33"/>
                  </a:cubicBezTo>
                  <a:cubicBezTo>
                    <a:pt x="252" y="31"/>
                    <a:pt x="256" y="31"/>
                    <a:pt x="258" y="33"/>
                  </a:cubicBezTo>
                  <a:cubicBezTo>
                    <a:pt x="257" y="32"/>
                    <a:pt x="257" y="33"/>
                    <a:pt x="257" y="34"/>
                  </a:cubicBezTo>
                  <a:cubicBezTo>
                    <a:pt x="261" y="36"/>
                    <a:pt x="259" y="31"/>
                    <a:pt x="262" y="30"/>
                  </a:cubicBezTo>
                  <a:cubicBezTo>
                    <a:pt x="262" y="34"/>
                    <a:pt x="267" y="31"/>
                    <a:pt x="270" y="33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2" y="32"/>
                    <a:pt x="277" y="30"/>
                    <a:pt x="277" y="33"/>
                  </a:cubicBezTo>
                  <a:cubicBezTo>
                    <a:pt x="280" y="31"/>
                    <a:pt x="282" y="27"/>
                    <a:pt x="286" y="28"/>
                  </a:cubicBezTo>
                  <a:cubicBezTo>
                    <a:pt x="285" y="29"/>
                    <a:pt x="290" y="31"/>
                    <a:pt x="290" y="34"/>
                  </a:cubicBezTo>
                  <a:cubicBezTo>
                    <a:pt x="296" y="38"/>
                    <a:pt x="301" y="25"/>
                    <a:pt x="307" y="31"/>
                  </a:cubicBezTo>
                  <a:cubicBezTo>
                    <a:pt x="307" y="31"/>
                    <a:pt x="305" y="33"/>
                    <a:pt x="307" y="34"/>
                  </a:cubicBezTo>
                  <a:cubicBezTo>
                    <a:pt x="309" y="34"/>
                    <a:pt x="311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3"/>
                    <a:pt x="314" y="33"/>
                  </a:cubicBezTo>
                  <a:cubicBezTo>
                    <a:pt x="317" y="29"/>
                    <a:pt x="319" y="26"/>
                    <a:pt x="324" y="24"/>
                  </a:cubicBezTo>
                  <a:cubicBezTo>
                    <a:pt x="324" y="20"/>
                    <a:pt x="320" y="21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4" y="20"/>
                    <a:pt x="311" y="26"/>
                    <a:pt x="310" y="24"/>
                  </a:cubicBezTo>
                  <a:cubicBezTo>
                    <a:pt x="313" y="18"/>
                    <a:pt x="322" y="20"/>
                    <a:pt x="328" y="16"/>
                  </a:cubicBezTo>
                  <a:cubicBezTo>
                    <a:pt x="325" y="11"/>
                    <a:pt x="318" y="9"/>
                    <a:pt x="312" y="9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1" y="15"/>
                    <a:pt x="308" y="16"/>
                    <a:pt x="305" y="16"/>
                  </a:cubicBezTo>
                  <a:cubicBezTo>
                    <a:pt x="308" y="16"/>
                    <a:pt x="309" y="21"/>
                    <a:pt x="308" y="20"/>
                  </a:cubicBezTo>
                  <a:cubicBezTo>
                    <a:pt x="304" y="16"/>
                    <a:pt x="304" y="23"/>
                    <a:pt x="301" y="22"/>
                  </a:cubicBezTo>
                  <a:cubicBezTo>
                    <a:pt x="302" y="23"/>
                    <a:pt x="304" y="23"/>
                    <a:pt x="303" y="25"/>
                  </a:cubicBezTo>
                  <a:cubicBezTo>
                    <a:pt x="298" y="20"/>
                    <a:pt x="296" y="23"/>
                    <a:pt x="291" y="18"/>
                  </a:cubicBezTo>
                  <a:cubicBezTo>
                    <a:pt x="291" y="24"/>
                    <a:pt x="285" y="18"/>
                    <a:pt x="284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77" y="22"/>
                    <a:pt x="285" y="22"/>
                    <a:pt x="278" y="18"/>
                  </a:cubicBezTo>
                  <a:cubicBezTo>
                    <a:pt x="272" y="17"/>
                    <a:pt x="272" y="24"/>
                    <a:pt x="267" y="24"/>
                  </a:cubicBezTo>
                  <a:cubicBezTo>
                    <a:pt x="269" y="21"/>
                    <a:pt x="273" y="17"/>
                    <a:pt x="277" y="18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6" y="14"/>
                    <a:pt x="282" y="14"/>
                    <a:pt x="284" y="15"/>
                  </a:cubicBezTo>
                  <a:cubicBezTo>
                    <a:pt x="280" y="19"/>
                    <a:pt x="287" y="16"/>
                    <a:pt x="288" y="20"/>
                  </a:cubicBezTo>
                  <a:cubicBezTo>
                    <a:pt x="289" y="16"/>
                    <a:pt x="286" y="17"/>
                    <a:pt x="290" y="14"/>
                  </a:cubicBezTo>
                  <a:cubicBezTo>
                    <a:pt x="286" y="14"/>
                    <a:pt x="286" y="14"/>
                    <a:pt x="282" y="12"/>
                  </a:cubicBezTo>
                  <a:cubicBezTo>
                    <a:pt x="291" y="14"/>
                    <a:pt x="291" y="0"/>
                    <a:pt x="299" y="3"/>
                  </a:cubicBezTo>
                  <a:cubicBezTo>
                    <a:pt x="295" y="5"/>
                    <a:pt x="299" y="9"/>
                    <a:pt x="300" y="11"/>
                  </a:cubicBezTo>
                  <a:cubicBezTo>
                    <a:pt x="302" y="10"/>
                    <a:pt x="305" y="10"/>
                    <a:pt x="307" y="9"/>
                  </a:cubicBezTo>
                  <a:cubicBezTo>
                    <a:pt x="306" y="3"/>
                    <a:pt x="306" y="3"/>
                    <a:pt x="306" y="3"/>
                  </a:cubicBezTo>
                  <a:cubicBezTo>
                    <a:pt x="311" y="1"/>
                    <a:pt x="311" y="13"/>
                    <a:pt x="317" y="8"/>
                  </a:cubicBezTo>
                  <a:cubicBezTo>
                    <a:pt x="318" y="4"/>
                    <a:pt x="312" y="6"/>
                    <a:pt x="313" y="6"/>
                  </a:cubicBezTo>
                  <a:cubicBezTo>
                    <a:pt x="321" y="3"/>
                    <a:pt x="323" y="12"/>
                    <a:pt x="329" y="16"/>
                  </a:cubicBezTo>
                  <a:cubicBezTo>
                    <a:pt x="330" y="15"/>
                    <a:pt x="330" y="11"/>
                    <a:pt x="333" y="9"/>
                  </a:cubicBezTo>
                  <a:cubicBezTo>
                    <a:pt x="332" y="12"/>
                    <a:pt x="333" y="13"/>
                    <a:pt x="330" y="16"/>
                  </a:cubicBezTo>
                  <a:cubicBezTo>
                    <a:pt x="332" y="17"/>
                    <a:pt x="335" y="15"/>
                    <a:pt x="337" y="14"/>
                  </a:cubicBezTo>
                  <a:cubicBezTo>
                    <a:pt x="333" y="12"/>
                    <a:pt x="339" y="9"/>
                    <a:pt x="340" y="8"/>
                  </a:cubicBezTo>
                  <a:cubicBezTo>
                    <a:pt x="343" y="8"/>
                    <a:pt x="340" y="11"/>
                    <a:pt x="338" y="12"/>
                  </a:cubicBezTo>
                  <a:cubicBezTo>
                    <a:pt x="340" y="13"/>
                    <a:pt x="342" y="17"/>
                    <a:pt x="343" y="13"/>
                  </a:cubicBezTo>
                  <a:cubicBezTo>
                    <a:pt x="343" y="16"/>
                    <a:pt x="337" y="21"/>
                    <a:pt x="334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4" y="24"/>
                    <a:pt x="334" y="24"/>
                    <a:pt x="332" y="23"/>
                  </a:cubicBezTo>
                  <a:cubicBezTo>
                    <a:pt x="334" y="26"/>
                    <a:pt x="333" y="29"/>
                    <a:pt x="332" y="31"/>
                  </a:cubicBezTo>
                  <a:cubicBezTo>
                    <a:pt x="332" y="31"/>
                    <a:pt x="333" y="30"/>
                    <a:pt x="332" y="30"/>
                  </a:cubicBezTo>
                  <a:cubicBezTo>
                    <a:pt x="331" y="29"/>
                    <a:pt x="329" y="30"/>
                    <a:pt x="329" y="31"/>
                  </a:cubicBezTo>
                  <a:cubicBezTo>
                    <a:pt x="327" y="36"/>
                    <a:pt x="332" y="34"/>
                    <a:pt x="333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9" y="32"/>
                    <a:pt x="343" y="27"/>
                    <a:pt x="347" y="22"/>
                  </a:cubicBezTo>
                  <a:cubicBezTo>
                    <a:pt x="351" y="21"/>
                    <a:pt x="353" y="25"/>
                    <a:pt x="356" y="27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61" y="24"/>
                    <a:pt x="364" y="26"/>
                    <a:pt x="361" y="30"/>
                  </a:cubicBezTo>
                  <a:cubicBezTo>
                    <a:pt x="361" y="29"/>
                    <a:pt x="361" y="29"/>
                    <a:pt x="360" y="29"/>
                  </a:cubicBezTo>
                  <a:cubicBezTo>
                    <a:pt x="360" y="30"/>
                    <a:pt x="359" y="30"/>
                    <a:pt x="359" y="30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3" y="30"/>
                    <a:pt x="365" y="29"/>
                    <a:pt x="366" y="29"/>
                  </a:cubicBezTo>
                  <a:cubicBezTo>
                    <a:pt x="359" y="34"/>
                    <a:pt x="365" y="36"/>
                    <a:pt x="363" y="43"/>
                  </a:cubicBezTo>
                  <a:cubicBezTo>
                    <a:pt x="370" y="42"/>
                    <a:pt x="370" y="42"/>
                    <a:pt x="370" y="42"/>
                  </a:cubicBezTo>
                  <a:cubicBezTo>
                    <a:pt x="366" y="39"/>
                    <a:pt x="370" y="38"/>
                    <a:pt x="371" y="37"/>
                  </a:cubicBezTo>
                  <a:cubicBezTo>
                    <a:pt x="371" y="41"/>
                    <a:pt x="377" y="38"/>
                    <a:pt x="379" y="39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81" y="41"/>
                    <a:pt x="384" y="41"/>
                    <a:pt x="387" y="40"/>
                  </a:cubicBezTo>
                  <a:cubicBezTo>
                    <a:pt x="387" y="39"/>
                    <a:pt x="391" y="33"/>
                    <a:pt x="393" y="29"/>
                  </a:cubicBezTo>
                  <a:cubicBezTo>
                    <a:pt x="389" y="28"/>
                    <a:pt x="392" y="26"/>
                    <a:pt x="392" y="24"/>
                  </a:cubicBezTo>
                  <a:cubicBezTo>
                    <a:pt x="392" y="24"/>
                    <a:pt x="393" y="24"/>
                    <a:pt x="393" y="24"/>
                  </a:cubicBezTo>
                  <a:cubicBezTo>
                    <a:pt x="394" y="23"/>
                    <a:pt x="393" y="22"/>
                    <a:pt x="393" y="21"/>
                  </a:cubicBezTo>
                  <a:cubicBezTo>
                    <a:pt x="387" y="22"/>
                    <a:pt x="382" y="22"/>
                    <a:pt x="380" y="27"/>
                  </a:cubicBezTo>
                  <a:cubicBezTo>
                    <a:pt x="381" y="30"/>
                    <a:pt x="383" y="25"/>
                    <a:pt x="384" y="27"/>
                  </a:cubicBezTo>
                  <a:cubicBezTo>
                    <a:pt x="381" y="30"/>
                    <a:pt x="378" y="29"/>
                    <a:pt x="374" y="29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9" y="27"/>
                    <a:pt x="369" y="27"/>
                    <a:pt x="369" y="27"/>
                  </a:cubicBezTo>
                  <a:cubicBezTo>
                    <a:pt x="371" y="25"/>
                    <a:pt x="370" y="22"/>
                    <a:pt x="375" y="22"/>
                  </a:cubicBezTo>
                  <a:cubicBezTo>
                    <a:pt x="374" y="18"/>
                    <a:pt x="370" y="22"/>
                    <a:pt x="368" y="20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2"/>
                    <a:pt x="361" y="21"/>
                    <a:pt x="366" y="18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84" y="12"/>
                    <a:pt x="377" y="23"/>
                    <a:pt x="386" y="19"/>
                  </a:cubicBezTo>
                  <a:cubicBezTo>
                    <a:pt x="389" y="14"/>
                    <a:pt x="392" y="14"/>
                    <a:pt x="398" y="16"/>
                  </a:cubicBezTo>
                  <a:cubicBezTo>
                    <a:pt x="394" y="16"/>
                    <a:pt x="397" y="19"/>
                    <a:pt x="395" y="22"/>
                  </a:cubicBezTo>
                  <a:cubicBezTo>
                    <a:pt x="399" y="25"/>
                    <a:pt x="401" y="21"/>
                    <a:pt x="403" y="19"/>
                  </a:cubicBezTo>
                  <a:cubicBezTo>
                    <a:pt x="404" y="22"/>
                    <a:pt x="404" y="24"/>
                    <a:pt x="401" y="23"/>
                  </a:cubicBezTo>
                  <a:cubicBezTo>
                    <a:pt x="399" y="29"/>
                    <a:pt x="405" y="23"/>
                    <a:pt x="405" y="29"/>
                  </a:cubicBezTo>
                  <a:cubicBezTo>
                    <a:pt x="417" y="30"/>
                    <a:pt x="417" y="11"/>
                    <a:pt x="429" y="20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38" y="20"/>
                    <a:pt x="442" y="24"/>
                    <a:pt x="451" y="23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5" y="30"/>
                    <a:pt x="450" y="34"/>
                    <a:pt x="452" y="38"/>
                  </a:cubicBezTo>
                  <a:cubicBezTo>
                    <a:pt x="449" y="31"/>
                    <a:pt x="446" y="33"/>
                    <a:pt x="443" y="29"/>
                  </a:cubicBezTo>
                  <a:cubicBezTo>
                    <a:pt x="442" y="31"/>
                    <a:pt x="444" y="32"/>
                    <a:pt x="444" y="33"/>
                  </a:cubicBezTo>
                  <a:cubicBezTo>
                    <a:pt x="442" y="33"/>
                    <a:pt x="441" y="30"/>
                    <a:pt x="439" y="31"/>
                  </a:cubicBezTo>
                  <a:cubicBezTo>
                    <a:pt x="439" y="32"/>
                    <a:pt x="441" y="34"/>
                    <a:pt x="439" y="34"/>
                  </a:cubicBezTo>
                  <a:cubicBezTo>
                    <a:pt x="436" y="30"/>
                    <a:pt x="436" y="30"/>
                    <a:pt x="436" y="30"/>
                  </a:cubicBezTo>
                  <a:cubicBezTo>
                    <a:pt x="431" y="31"/>
                    <a:pt x="432" y="39"/>
                    <a:pt x="427" y="36"/>
                  </a:cubicBezTo>
                  <a:cubicBezTo>
                    <a:pt x="428" y="33"/>
                    <a:pt x="431" y="29"/>
                    <a:pt x="434" y="28"/>
                  </a:cubicBezTo>
                  <a:cubicBezTo>
                    <a:pt x="431" y="27"/>
                    <a:pt x="437" y="26"/>
                    <a:pt x="435" y="24"/>
                  </a:cubicBezTo>
                  <a:cubicBezTo>
                    <a:pt x="431" y="29"/>
                    <a:pt x="429" y="24"/>
                    <a:pt x="424" y="27"/>
                  </a:cubicBezTo>
                  <a:cubicBezTo>
                    <a:pt x="425" y="26"/>
                    <a:pt x="425" y="25"/>
                    <a:pt x="426" y="25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21" y="25"/>
                    <a:pt x="413" y="25"/>
                    <a:pt x="413" y="29"/>
                  </a:cubicBezTo>
                  <a:cubicBezTo>
                    <a:pt x="421" y="32"/>
                    <a:pt x="419" y="29"/>
                    <a:pt x="427" y="33"/>
                  </a:cubicBezTo>
                  <a:cubicBezTo>
                    <a:pt x="425" y="33"/>
                    <a:pt x="421" y="37"/>
                    <a:pt x="419" y="41"/>
                  </a:cubicBezTo>
                  <a:cubicBezTo>
                    <a:pt x="419" y="41"/>
                    <a:pt x="419" y="41"/>
                    <a:pt x="418" y="41"/>
                  </a:cubicBezTo>
                  <a:cubicBezTo>
                    <a:pt x="417" y="45"/>
                    <a:pt x="418" y="46"/>
                    <a:pt x="417" y="54"/>
                  </a:cubicBezTo>
                  <a:cubicBezTo>
                    <a:pt x="421" y="49"/>
                    <a:pt x="424" y="54"/>
                    <a:pt x="429" y="51"/>
                  </a:cubicBezTo>
                  <a:cubicBezTo>
                    <a:pt x="430" y="47"/>
                    <a:pt x="427" y="46"/>
                    <a:pt x="424" y="46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6" y="49"/>
                    <a:pt x="435" y="51"/>
                    <a:pt x="434" y="53"/>
                  </a:cubicBezTo>
                  <a:cubicBezTo>
                    <a:pt x="435" y="53"/>
                    <a:pt x="436" y="54"/>
                    <a:pt x="437" y="55"/>
                  </a:cubicBezTo>
                  <a:cubicBezTo>
                    <a:pt x="438" y="51"/>
                    <a:pt x="438" y="49"/>
                    <a:pt x="439" y="49"/>
                  </a:cubicBezTo>
                  <a:cubicBezTo>
                    <a:pt x="446" y="51"/>
                    <a:pt x="449" y="55"/>
                    <a:pt x="451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55"/>
                    <a:pt x="458" y="53"/>
                    <a:pt x="460" y="49"/>
                  </a:cubicBezTo>
                  <a:cubicBezTo>
                    <a:pt x="460" y="53"/>
                    <a:pt x="463" y="52"/>
                    <a:pt x="465" y="54"/>
                  </a:cubicBezTo>
                  <a:cubicBezTo>
                    <a:pt x="467" y="49"/>
                    <a:pt x="466" y="43"/>
                    <a:pt x="464" y="38"/>
                  </a:cubicBezTo>
                  <a:cubicBezTo>
                    <a:pt x="459" y="42"/>
                    <a:pt x="461" y="43"/>
                    <a:pt x="458" y="49"/>
                  </a:cubicBezTo>
                  <a:cubicBezTo>
                    <a:pt x="451" y="52"/>
                    <a:pt x="451" y="52"/>
                    <a:pt x="451" y="52"/>
                  </a:cubicBezTo>
                  <a:cubicBezTo>
                    <a:pt x="453" y="48"/>
                    <a:pt x="453" y="48"/>
                    <a:pt x="453" y="48"/>
                  </a:cubicBezTo>
                  <a:cubicBezTo>
                    <a:pt x="449" y="46"/>
                    <a:pt x="445" y="51"/>
                    <a:pt x="446" y="46"/>
                  </a:cubicBezTo>
                  <a:cubicBezTo>
                    <a:pt x="448" y="43"/>
                    <a:pt x="451" y="45"/>
                    <a:pt x="454" y="42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6" y="35"/>
                    <a:pt x="453" y="45"/>
                    <a:pt x="459" y="42"/>
                  </a:cubicBezTo>
                  <a:cubicBezTo>
                    <a:pt x="457" y="37"/>
                    <a:pt x="459" y="42"/>
                    <a:pt x="462" y="39"/>
                  </a:cubicBezTo>
                  <a:cubicBezTo>
                    <a:pt x="460" y="36"/>
                    <a:pt x="452" y="39"/>
                    <a:pt x="455" y="32"/>
                  </a:cubicBezTo>
                  <a:cubicBezTo>
                    <a:pt x="458" y="29"/>
                    <a:pt x="463" y="42"/>
                    <a:pt x="467" y="35"/>
                  </a:cubicBezTo>
                  <a:cubicBezTo>
                    <a:pt x="467" y="36"/>
                    <a:pt x="467" y="36"/>
                    <a:pt x="467" y="36"/>
                  </a:cubicBezTo>
                  <a:cubicBezTo>
                    <a:pt x="472" y="37"/>
                    <a:pt x="474" y="34"/>
                    <a:pt x="477" y="31"/>
                  </a:cubicBezTo>
                  <a:cubicBezTo>
                    <a:pt x="479" y="34"/>
                    <a:pt x="482" y="31"/>
                    <a:pt x="484" y="31"/>
                  </a:cubicBezTo>
                  <a:cubicBezTo>
                    <a:pt x="484" y="33"/>
                    <a:pt x="484" y="33"/>
                    <a:pt x="484" y="33"/>
                  </a:cubicBezTo>
                  <a:cubicBezTo>
                    <a:pt x="488" y="33"/>
                    <a:pt x="488" y="33"/>
                    <a:pt x="488" y="33"/>
                  </a:cubicBezTo>
                  <a:cubicBezTo>
                    <a:pt x="486" y="36"/>
                    <a:pt x="484" y="32"/>
                    <a:pt x="481" y="32"/>
                  </a:cubicBezTo>
                  <a:cubicBezTo>
                    <a:pt x="481" y="36"/>
                    <a:pt x="481" y="36"/>
                    <a:pt x="481" y="36"/>
                  </a:cubicBezTo>
                  <a:cubicBezTo>
                    <a:pt x="478" y="31"/>
                    <a:pt x="475" y="38"/>
                    <a:pt x="472" y="41"/>
                  </a:cubicBezTo>
                  <a:cubicBezTo>
                    <a:pt x="476" y="38"/>
                    <a:pt x="482" y="43"/>
                    <a:pt x="484" y="36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39"/>
                    <a:pt x="487" y="39"/>
                    <a:pt x="487" y="39"/>
                  </a:cubicBezTo>
                  <a:cubicBezTo>
                    <a:pt x="489" y="42"/>
                    <a:pt x="486" y="46"/>
                    <a:pt x="483" y="47"/>
                  </a:cubicBezTo>
                  <a:cubicBezTo>
                    <a:pt x="482" y="46"/>
                    <a:pt x="482" y="45"/>
                    <a:pt x="482" y="44"/>
                  </a:cubicBezTo>
                  <a:cubicBezTo>
                    <a:pt x="481" y="46"/>
                    <a:pt x="479" y="49"/>
                    <a:pt x="475" y="47"/>
                  </a:cubicBezTo>
                  <a:cubicBezTo>
                    <a:pt x="477" y="45"/>
                    <a:pt x="477" y="45"/>
                    <a:pt x="477" y="45"/>
                  </a:cubicBezTo>
                  <a:cubicBezTo>
                    <a:pt x="473" y="45"/>
                    <a:pt x="468" y="46"/>
                    <a:pt x="466" y="49"/>
                  </a:cubicBezTo>
                  <a:cubicBezTo>
                    <a:pt x="473" y="52"/>
                    <a:pt x="479" y="53"/>
                    <a:pt x="486" y="53"/>
                  </a:cubicBezTo>
                  <a:cubicBezTo>
                    <a:pt x="489" y="45"/>
                    <a:pt x="492" y="40"/>
                    <a:pt x="494" y="32"/>
                  </a:cubicBezTo>
                  <a:cubicBezTo>
                    <a:pt x="498" y="31"/>
                    <a:pt x="504" y="31"/>
                    <a:pt x="507" y="34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8" y="37"/>
                    <a:pt x="510" y="37"/>
                    <a:pt x="512" y="36"/>
                  </a:cubicBezTo>
                  <a:cubicBezTo>
                    <a:pt x="513" y="38"/>
                    <a:pt x="510" y="40"/>
                    <a:pt x="511" y="41"/>
                  </a:cubicBezTo>
                  <a:cubicBezTo>
                    <a:pt x="518" y="39"/>
                    <a:pt x="518" y="39"/>
                    <a:pt x="518" y="39"/>
                  </a:cubicBezTo>
                  <a:cubicBezTo>
                    <a:pt x="517" y="43"/>
                    <a:pt x="512" y="42"/>
                    <a:pt x="509" y="42"/>
                  </a:cubicBezTo>
                  <a:cubicBezTo>
                    <a:pt x="510" y="42"/>
                    <a:pt x="511" y="42"/>
                    <a:pt x="510" y="41"/>
                  </a:cubicBezTo>
                  <a:cubicBezTo>
                    <a:pt x="508" y="39"/>
                    <a:pt x="502" y="45"/>
                    <a:pt x="501" y="39"/>
                  </a:cubicBezTo>
                  <a:cubicBezTo>
                    <a:pt x="499" y="40"/>
                    <a:pt x="504" y="36"/>
                    <a:pt x="500" y="35"/>
                  </a:cubicBezTo>
                  <a:cubicBezTo>
                    <a:pt x="497" y="32"/>
                    <a:pt x="495" y="37"/>
                    <a:pt x="495" y="39"/>
                  </a:cubicBezTo>
                  <a:cubicBezTo>
                    <a:pt x="494" y="41"/>
                    <a:pt x="499" y="42"/>
                    <a:pt x="497" y="45"/>
                  </a:cubicBezTo>
                  <a:cubicBezTo>
                    <a:pt x="500" y="45"/>
                    <a:pt x="501" y="42"/>
                    <a:pt x="504" y="44"/>
                  </a:cubicBezTo>
                  <a:cubicBezTo>
                    <a:pt x="501" y="44"/>
                    <a:pt x="498" y="48"/>
                    <a:pt x="497" y="45"/>
                  </a:cubicBezTo>
                  <a:cubicBezTo>
                    <a:pt x="491" y="48"/>
                    <a:pt x="491" y="58"/>
                    <a:pt x="493" y="59"/>
                  </a:cubicBezTo>
                  <a:cubicBezTo>
                    <a:pt x="493" y="56"/>
                    <a:pt x="502" y="56"/>
                    <a:pt x="496" y="51"/>
                  </a:cubicBezTo>
                  <a:cubicBezTo>
                    <a:pt x="500" y="48"/>
                    <a:pt x="505" y="48"/>
                    <a:pt x="509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3" y="48"/>
                    <a:pt x="511" y="48"/>
                    <a:pt x="511" y="51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4" y="49"/>
                    <a:pt x="520" y="49"/>
                    <a:pt x="521" y="50"/>
                  </a:cubicBezTo>
                  <a:cubicBezTo>
                    <a:pt x="522" y="47"/>
                    <a:pt x="525" y="45"/>
                    <a:pt x="523" y="43"/>
                  </a:cubicBezTo>
                  <a:cubicBezTo>
                    <a:pt x="520" y="40"/>
                    <a:pt x="521" y="45"/>
                    <a:pt x="519" y="45"/>
                  </a:cubicBezTo>
                  <a:cubicBezTo>
                    <a:pt x="523" y="40"/>
                    <a:pt x="523" y="40"/>
                    <a:pt x="523" y="40"/>
                  </a:cubicBezTo>
                  <a:cubicBezTo>
                    <a:pt x="523" y="41"/>
                    <a:pt x="523" y="41"/>
                    <a:pt x="523" y="41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30" y="37"/>
                    <a:pt x="522" y="46"/>
                    <a:pt x="529" y="43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36" y="39"/>
                    <a:pt x="544" y="46"/>
                    <a:pt x="549" y="44"/>
                  </a:cubicBezTo>
                  <a:cubicBezTo>
                    <a:pt x="547" y="47"/>
                    <a:pt x="546" y="52"/>
                    <a:pt x="547" y="55"/>
                  </a:cubicBezTo>
                  <a:cubicBezTo>
                    <a:pt x="545" y="54"/>
                    <a:pt x="541" y="54"/>
                    <a:pt x="538" y="54"/>
                  </a:cubicBezTo>
                  <a:cubicBezTo>
                    <a:pt x="538" y="53"/>
                    <a:pt x="543" y="48"/>
                    <a:pt x="546" y="49"/>
                  </a:cubicBezTo>
                  <a:cubicBezTo>
                    <a:pt x="545" y="40"/>
                    <a:pt x="537" y="54"/>
                    <a:pt x="538" y="45"/>
                  </a:cubicBezTo>
                  <a:cubicBezTo>
                    <a:pt x="530" y="40"/>
                    <a:pt x="530" y="53"/>
                    <a:pt x="524" y="47"/>
                  </a:cubicBezTo>
                  <a:cubicBezTo>
                    <a:pt x="523" y="51"/>
                    <a:pt x="521" y="48"/>
                    <a:pt x="521" y="52"/>
                  </a:cubicBezTo>
                  <a:cubicBezTo>
                    <a:pt x="522" y="59"/>
                    <a:pt x="530" y="53"/>
                    <a:pt x="535" y="56"/>
                  </a:cubicBezTo>
                  <a:cubicBezTo>
                    <a:pt x="534" y="56"/>
                    <a:pt x="533" y="57"/>
                    <a:pt x="533" y="57"/>
                  </a:cubicBezTo>
                  <a:cubicBezTo>
                    <a:pt x="536" y="59"/>
                    <a:pt x="537" y="58"/>
                    <a:pt x="540" y="57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4" y="53"/>
                    <a:pt x="542" y="60"/>
                    <a:pt x="544" y="62"/>
                  </a:cubicBezTo>
                  <a:cubicBezTo>
                    <a:pt x="545" y="61"/>
                    <a:pt x="548" y="63"/>
                    <a:pt x="548" y="60"/>
                  </a:cubicBezTo>
                  <a:cubicBezTo>
                    <a:pt x="552" y="64"/>
                    <a:pt x="552" y="64"/>
                    <a:pt x="552" y="64"/>
                  </a:cubicBezTo>
                  <a:cubicBezTo>
                    <a:pt x="552" y="60"/>
                    <a:pt x="552" y="60"/>
                    <a:pt x="552" y="60"/>
                  </a:cubicBezTo>
                  <a:cubicBezTo>
                    <a:pt x="555" y="60"/>
                    <a:pt x="555" y="63"/>
                    <a:pt x="557" y="60"/>
                  </a:cubicBezTo>
                  <a:cubicBezTo>
                    <a:pt x="558" y="56"/>
                    <a:pt x="558" y="56"/>
                    <a:pt x="558" y="56"/>
                  </a:cubicBezTo>
                  <a:cubicBezTo>
                    <a:pt x="552" y="54"/>
                    <a:pt x="552" y="54"/>
                    <a:pt x="552" y="54"/>
                  </a:cubicBezTo>
                  <a:cubicBezTo>
                    <a:pt x="555" y="53"/>
                    <a:pt x="553" y="50"/>
                    <a:pt x="557" y="50"/>
                  </a:cubicBezTo>
                  <a:cubicBezTo>
                    <a:pt x="553" y="54"/>
                    <a:pt x="559" y="52"/>
                    <a:pt x="559" y="56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3" y="57"/>
                    <a:pt x="564" y="54"/>
                    <a:pt x="566" y="55"/>
                  </a:cubicBezTo>
                  <a:cubicBezTo>
                    <a:pt x="563" y="52"/>
                    <a:pt x="562" y="49"/>
                    <a:pt x="558" y="51"/>
                  </a:cubicBezTo>
                  <a:cubicBezTo>
                    <a:pt x="561" y="49"/>
                    <a:pt x="566" y="47"/>
                    <a:pt x="567" y="47"/>
                  </a:cubicBezTo>
                  <a:cubicBezTo>
                    <a:pt x="570" y="46"/>
                    <a:pt x="572" y="49"/>
                    <a:pt x="574" y="50"/>
                  </a:cubicBezTo>
                  <a:cubicBezTo>
                    <a:pt x="569" y="51"/>
                    <a:pt x="574" y="63"/>
                    <a:pt x="565" y="59"/>
                  </a:cubicBezTo>
                  <a:cubicBezTo>
                    <a:pt x="565" y="58"/>
                    <a:pt x="566" y="58"/>
                    <a:pt x="566" y="59"/>
                  </a:cubicBezTo>
                  <a:cubicBezTo>
                    <a:pt x="566" y="53"/>
                    <a:pt x="561" y="58"/>
                    <a:pt x="559" y="60"/>
                  </a:cubicBezTo>
                  <a:cubicBezTo>
                    <a:pt x="559" y="63"/>
                    <a:pt x="557" y="64"/>
                    <a:pt x="560" y="66"/>
                  </a:cubicBezTo>
                  <a:cubicBezTo>
                    <a:pt x="559" y="64"/>
                    <a:pt x="564" y="60"/>
                    <a:pt x="567" y="62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71" y="75"/>
                    <a:pt x="575" y="70"/>
                    <a:pt x="578" y="73"/>
                  </a:cubicBezTo>
                  <a:cubicBezTo>
                    <a:pt x="581" y="71"/>
                    <a:pt x="591" y="74"/>
                    <a:pt x="587" y="67"/>
                  </a:cubicBezTo>
                  <a:cubicBezTo>
                    <a:pt x="590" y="71"/>
                    <a:pt x="593" y="66"/>
                    <a:pt x="596" y="66"/>
                  </a:cubicBezTo>
                  <a:cubicBezTo>
                    <a:pt x="593" y="62"/>
                    <a:pt x="593" y="62"/>
                    <a:pt x="593" y="62"/>
                  </a:cubicBezTo>
                  <a:cubicBezTo>
                    <a:pt x="598" y="58"/>
                    <a:pt x="596" y="61"/>
                    <a:pt x="601" y="54"/>
                  </a:cubicBezTo>
                  <a:cubicBezTo>
                    <a:pt x="601" y="56"/>
                    <a:pt x="602" y="57"/>
                    <a:pt x="601" y="59"/>
                  </a:cubicBezTo>
                  <a:cubicBezTo>
                    <a:pt x="607" y="60"/>
                    <a:pt x="617" y="63"/>
                    <a:pt x="621" y="58"/>
                  </a:cubicBezTo>
                  <a:cubicBezTo>
                    <a:pt x="626" y="59"/>
                    <a:pt x="626" y="67"/>
                    <a:pt x="633" y="64"/>
                  </a:cubicBezTo>
                  <a:cubicBezTo>
                    <a:pt x="634" y="63"/>
                    <a:pt x="632" y="58"/>
                    <a:pt x="636" y="60"/>
                  </a:cubicBezTo>
                  <a:cubicBezTo>
                    <a:pt x="636" y="61"/>
                    <a:pt x="632" y="65"/>
                    <a:pt x="636" y="64"/>
                  </a:cubicBezTo>
                  <a:cubicBezTo>
                    <a:pt x="640" y="60"/>
                    <a:pt x="644" y="68"/>
                    <a:pt x="649" y="64"/>
                  </a:cubicBezTo>
                  <a:cubicBezTo>
                    <a:pt x="651" y="66"/>
                    <a:pt x="655" y="65"/>
                    <a:pt x="654" y="69"/>
                  </a:cubicBezTo>
                  <a:cubicBezTo>
                    <a:pt x="651" y="68"/>
                    <a:pt x="645" y="69"/>
                    <a:pt x="644" y="71"/>
                  </a:cubicBezTo>
                  <a:cubicBezTo>
                    <a:pt x="645" y="68"/>
                    <a:pt x="642" y="68"/>
                    <a:pt x="645" y="66"/>
                  </a:cubicBezTo>
                  <a:cubicBezTo>
                    <a:pt x="639" y="63"/>
                    <a:pt x="641" y="69"/>
                    <a:pt x="636" y="66"/>
                  </a:cubicBezTo>
                  <a:cubicBezTo>
                    <a:pt x="635" y="68"/>
                    <a:pt x="638" y="71"/>
                    <a:pt x="639" y="69"/>
                  </a:cubicBezTo>
                  <a:cubicBezTo>
                    <a:pt x="639" y="75"/>
                    <a:pt x="629" y="71"/>
                    <a:pt x="633" y="78"/>
                  </a:cubicBezTo>
                  <a:cubicBezTo>
                    <a:pt x="639" y="79"/>
                    <a:pt x="641" y="68"/>
                    <a:pt x="645" y="74"/>
                  </a:cubicBezTo>
                  <a:cubicBezTo>
                    <a:pt x="643" y="77"/>
                    <a:pt x="640" y="74"/>
                    <a:pt x="638" y="80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4" y="78"/>
                    <a:pt x="644" y="78"/>
                    <a:pt x="644" y="78"/>
                  </a:cubicBezTo>
                  <a:cubicBezTo>
                    <a:pt x="644" y="79"/>
                    <a:pt x="644" y="79"/>
                    <a:pt x="644" y="79"/>
                  </a:cubicBezTo>
                  <a:cubicBezTo>
                    <a:pt x="651" y="85"/>
                    <a:pt x="651" y="74"/>
                    <a:pt x="657" y="72"/>
                  </a:cubicBezTo>
                  <a:cubicBezTo>
                    <a:pt x="654" y="68"/>
                    <a:pt x="659" y="62"/>
                    <a:pt x="656" y="60"/>
                  </a:cubicBezTo>
                  <a:cubicBezTo>
                    <a:pt x="660" y="59"/>
                    <a:pt x="663" y="60"/>
                    <a:pt x="663" y="66"/>
                  </a:cubicBezTo>
                  <a:cubicBezTo>
                    <a:pt x="655" y="70"/>
                    <a:pt x="662" y="71"/>
                    <a:pt x="655" y="76"/>
                  </a:cubicBezTo>
                  <a:cubicBezTo>
                    <a:pt x="656" y="79"/>
                    <a:pt x="652" y="84"/>
                    <a:pt x="657" y="85"/>
                  </a:cubicBezTo>
                  <a:cubicBezTo>
                    <a:pt x="662" y="82"/>
                    <a:pt x="655" y="81"/>
                    <a:pt x="660" y="79"/>
                  </a:cubicBezTo>
                  <a:cubicBezTo>
                    <a:pt x="661" y="80"/>
                    <a:pt x="661" y="80"/>
                    <a:pt x="661" y="81"/>
                  </a:cubicBezTo>
                  <a:cubicBezTo>
                    <a:pt x="663" y="78"/>
                    <a:pt x="663" y="82"/>
                    <a:pt x="666" y="79"/>
                  </a:cubicBezTo>
                  <a:cubicBezTo>
                    <a:pt x="665" y="80"/>
                    <a:pt x="665" y="80"/>
                    <a:pt x="665" y="80"/>
                  </a:cubicBezTo>
                  <a:cubicBezTo>
                    <a:pt x="668" y="84"/>
                    <a:pt x="669" y="77"/>
                    <a:pt x="672" y="81"/>
                  </a:cubicBezTo>
                  <a:cubicBezTo>
                    <a:pt x="671" y="76"/>
                    <a:pt x="674" y="77"/>
                    <a:pt x="675" y="75"/>
                  </a:cubicBezTo>
                  <a:cubicBezTo>
                    <a:pt x="673" y="73"/>
                    <a:pt x="672" y="67"/>
                    <a:pt x="666" y="67"/>
                  </a:cubicBezTo>
                  <a:cubicBezTo>
                    <a:pt x="665" y="70"/>
                    <a:pt x="665" y="72"/>
                    <a:pt x="663" y="74"/>
                  </a:cubicBezTo>
                  <a:cubicBezTo>
                    <a:pt x="667" y="73"/>
                    <a:pt x="667" y="73"/>
                    <a:pt x="667" y="73"/>
                  </a:cubicBezTo>
                  <a:cubicBezTo>
                    <a:pt x="666" y="74"/>
                    <a:pt x="665" y="75"/>
                    <a:pt x="664" y="75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6" y="71"/>
                    <a:pt x="664" y="68"/>
                    <a:pt x="666" y="65"/>
                  </a:cubicBezTo>
                  <a:cubicBezTo>
                    <a:pt x="670" y="66"/>
                    <a:pt x="669" y="64"/>
                    <a:pt x="672" y="65"/>
                  </a:cubicBezTo>
                  <a:cubicBezTo>
                    <a:pt x="671" y="70"/>
                    <a:pt x="679" y="74"/>
                    <a:pt x="683" y="77"/>
                  </a:cubicBezTo>
                  <a:cubicBezTo>
                    <a:pt x="683" y="77"/>
                    <a:pt x="682" y="77"/>
                    <a:pt x="681" y="77"/>
                  </a:cubicBezTo>
                  <a:cubicBezTo>
                    <a:pt x="678" y="79"/>
                    <a:pt x="683" y="81"/>
                    <a:pt x="684" y="82"/>
                  </a:cubicBezTo>
                  <a:cubicBezTo>
                    <a:pt x="686" y="80"/>
                    <a:pt x="686" y="80"/>
                    <a:pt x="686" y="80"/>
                  </a:cubicBezTo>
                  <a:cubicBezTo>
                    <a:pt x="686" y="80"/>
                    <a:pt x="685" y="81"/>
                    <a:pt x="686" y="82"/>
                  </a:cubicBezTo>
                  <a:cubicBezTo>
                    <a:pt x="689" y="81"/>
                    <a:pt x="689" y="76"/>
                    <a:pt x="693" y="76"/>
                  </a:cubicBezTo>
                  <a:cubicBezTo>
                    <a:pt x="693" y="78"/>
                    <a:pt x="690" y="82"/>
                    <a:pt x="692" y="84"/>
                  </a:cubicBezTo>
                  <a:cubicBezTo>
                    <a:pt x="692" y="86"/>
                    <a:pt x="694" y="92"/>
                    <a:pt x="699" y="90"/>
                  </a:cubicBezTo>
                  <a:cubicBezTo>
                    <a:pt x="699" y="89"/>
                    <a:pt x="701" y="88"/>
                    <a:pt x="702" y="88"/>
                  </a:cubicBezTo>
                  <a:cubicBezTo>
                    <a:pt x="702" y="88"/>
                    <a:pt x="701" y="88"/>
                    <a:pt x="701" y="89"/>
                  </a:cubicBezTo>
                  <a:cubicBezTo>
                    <a:pt x="704" y="91"/>
                    <a:pt x="704" y="91"/>
                    <a:pt x="704" y="91"/>
                  </a:cubicBezTo>
                  <a:cubicBezTo>
                    <a:pt x="702" y="96"/>
                    <a:pt x="699" y="89"/>
                    <a:pt x="696" y="94"/>
                  </a:cubicBezTo>
                  <a:cubicBezTo>
                    <a:pt x="696" y="98"/>
                    <a:pt x="696" y="98"/>
                    <a:pt x="696" y="98"/>
                  </a:cubicBezTo>
                  <a:cubicBezTo>
                    <a:pt x="694" y="98"/>
                    <a:pt x="691" y="99"/>
                    <a:pt x="690" y="102"/>
                  </a:cubicBezTo>
                  <a:cubicBezTo>
                    <a:pt x="693" y="102"/>
                    <a:pt x="694" y="101"/>
                    <a:pt x="697" y="101"/>
                  </a:cubicBezTo>
                  <a:cubicBezTo>
                    <a:pt x="697" y="103"/>
                    <a:pt x="695" y="105"/>
                    <a:pt x="695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1" y="99"/>
                    <a:pt x="689" y="107"/>
                    <a:pt x="684" y="106"/>
                  </a:cubicBezTo>
                  <a:cubicBezTo>
                    <a:pt x="683" y="106"/>
                    <a:pt x="684" y="105"/>
                    <a:pt x="684" y="105"/>
                  </a:cubicBezTo>
                  <a:cubicBezTo>
                    <a:pt x="680" y="108"/>
                    <a:pt x="676" y="103"/>
                    <a:pt x="672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0" y="107"/>
                    <a:pt x="665" y="111"/>
                    <a:pt x="659" y="115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60" y="117"/>
                    <a:pt x="658" y="117"/>
                    <a:pt x="657" y="116"/>
                  </a:cubicBezTo>
                  <a:cubicBezTo>
                    <a:pt x="657" y="116"/>
                    <a:pt x="657" y="116"/>
                    <a:pt x="657" y="116"/>
                  </a:cubicBezTo>
                  <a:cubicBezTo>
                    <a:pt x="654" y="118"/>
                    <a:pt x="651" y="120"/>
                    <a:pt x="649" y="121"/>
                  </a:cubicBezTo>
                  <a:cubicBezTo>
                    <a:pt x="649" y="122"/>
                    <a:pt x="650" y="123"/>
                    <a:pt x="651" y="123"/>
                  </a:cubicBezTo>
                  <a:cubicBezTo>
                    <a:pt x="652" y="122"/>
                    <a:pt x="657" y="124"/>
                    <a:pt x="657" y="119"/>
                  </a:cubicBezTo>
                  <a:cubicBezTo>
                    <a:pt x="659" y="122"/>
                    <a:pt x="663" y="118"/>
                    <a:pt x="664" y="120"/>
                  </a:cubicBezTo>
                  <a:cubicBezTo>
                    <a:pt x="661" y="117"/>
                    <a:pt x="666" y="116"/>
                    <a:pt x="667" y="114"/>
                  </a:cubicBezTo>
                  <a:cubicBezTo>
                    <a:pt x="668" y="117"/>
                    <a:pt x="672" y="114"/>
                    <a:pt x="671" y="117"/>
                  </a:cubicBezTo>
                  <a:cubicBezTo>
                    <a:pt x="672" y="118"/>
                    <a:pt x="670" y="115"/>
                    <a:pt x="668" y="117"/>
                  </a:cubicBezTo>
                  <a:cubicBezTo>
                    <a:pt x="665" y="120"/>
                    <a:pt x="674" y="120"/>
                    <a:pt x="670" y="124"/>
                  </a:cubicBezTo>
                  <a:cubicBezTo>
                    <a:pt x="675" y="121"/>
                    <a:pt x="681" y="123"/>
                    <a:pt x="687" y="120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6" y="119"/>
                    <a:pt x="692" y="118"/>
                    <a:pt x="692" y="120"/>
                  </a:cubicBezTo>
                  <a:cubicBezTo>
                    <a:pt x="690" y="120"/>
                    <a:pt x="688" y="120"/>
                    <a:pt x="686" y="121"/>
                  </a:cubicBezTo>
                  <a:cubicBezTo>
                    <a:pt x="686" y="125"/>
                    <a:pt x="691" y="121"/>
                    <a:pt x="692" y="123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5" y="116"/>
                    <a:pt x="695" y="116"/>
                    <a:pt x="695" y="116"/>
                  </a:cubicBezTo>
                  <a:cubicBezTo>
                    <a:pt x="697" y="114"/>
                    <a:pt x="703" y="117"/>
                    <a:pt x="707" y="118"/>
                  </a:cubicBezTo>
                  <a:cubicBezTo>
                    <a:pt x="705" y="124"/>
                    <a:pt x="701" y="118"/>
                    <a:pt x="696" y="120"/>
                  </a:cubicBezTo>
                  <a:cubicBezTo>
                    <a:pt x="693" y="122"/>
                    <a:pt x="698" y="126"/>
                    <a:pt x="695" y="127"/>
                  </a:cubicBezTo>
                  <a:cubicBezTo>
                    <a:pt x="695" y="128"/>
                    <a:pt x="698" y="128"/>
                    <a:pt x="699" y="127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697" y="133"/>
                    <a:pt x="691" y="132"/>
                    <a:pt x="686" y="136"/>
                  </a:cubicBezTo>
                  <a:cubicBezTo>
                    <a:pt x="687" y="135"/>
                    <a:pt x="687" y="135"/>
                    <a:pt x="687" y="134"/>
                  </a:cubicBezTo>
                  <a:cubicBezTo>
                    <a:pt x="684" y="132"/>
                    <a:pt x="681" y="132"/>
                    <a:pt x="677" y="133"/>
                  </a:cubicBezTo>
                  <a:cubicBezTo>
                    <a:pt x="679" y="135"/>
                    <a:pt x="680" y="134"/>
                    <a:pt x="681" y="133"/>
                  </a:cubicBezTo>
                  <a:cubicBezTo>
                    <a:pt x="681" y="135"/>
                    <a:pt x="678" y="135"/>
                    <a:pt x="677" y="136"/>
                  </a:cubicBezTo>
                  <a:cubicBezTo>
                    <a:pt x="679" y="138"/>
                    <a:pt x="677" y="139"/>
                    <a:pt x="679" y="140"/>
                  </a:cubicBezTo>
                  <a:cubicBezTo>
                    <a:pt x="677" y="142"/>
                    <a:pt x="675" y="141"/>
                    <a:pt x="673" y="140"/>
                  </a:cubicBezTo>
                  <a:cubicBezTo>
                    <a:pt x="672" y="138"/>
                    <a:pt x="674" y="138"/>
                    <a:pt x="674" y="135"/>
                  </a:cubicBezTo>
                  <a:cubicBezTo>
                    <a:pt x="671" y="137"/>
                    <a:pt x="671" y="130"/>
                    <a:pt x="667" y="133"/>
                  </a:cubicBezTo>
                  <a:cubicBezTo>
                    <a:pt x="672" y="134"/>
                    <a:pt x="665" y="139"/>
                    <a:pt x="664" y="140"/>
                  </a:cubicBezTo>
                  <a:cubicBezTo>
                    <a:pt x="665" y="141"/>
                    <a:pt x="665" y="141"/>
                    <a:pt x="665" y="141"/>
                  </a:cubicBezTo>
                  <a:cubicBezTo>
                    <a:pt x="663" y="143"/>
                    <a:pt x="662" y="144"/>
                    <a:pt x="661" y="141"/>
                  </a:cubicBezTo>
                  <a:cubicBezTo>
                    <a:pt x="663" y="140"/>
                    <a:pt x="665" y="141"/>
                    <a:pt x="664" y="137"/>
                  </a:cubicBezTo>
                  <a:cubicBezTo>
                    <a:pt x="663" y="137"/>
                    <a:pt x="662" y="137"/>
                    <a:pt x="660" y="138"/>
                  </a:cubicBezTo>
                  <a:cubicBezTo>
                    <a:pt x="662" y="136"/>
                    <a:pt x="662" y="136"/>
                    <a:pt x="662" y="136"/>
                  </a:cubicBezTo>
                  <a:cubicBezTo>
                    <a:pt x="655" y="136"/>
                    <a:pt x="655" y="136"/>
                    <a:pt x="655" y="136"/>
                  </a:cubicBezTo>
                  <a:cubicBezTo>
                    <a:pt x="654" y="139"/>
                    <a:pt x="652" y="143"/>
                    <a:pt x="651" y="147"/>
                  </a:cubicBezTo>
                  <a:cubicBezTo>
                    <a:pt x="650" y="144"/>
                    <a:pt x="647" y="146"/>
                    <a:pt x="646" y="147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4" y="143"/>
                    <a:pt x="638" y="145"/>
                    <a:pt x="637" y="147"/>
                  </a:cubicBezTo>
                  <a:cubicBezTo>
                    <a:pt x="635" y="145"/>
                    <a:pt x="652" y="133"/>
                    <a:pt x="638" y="134"/>
                  </a:cubicBezTo>
                  <a:cubicBezTo>
                    <a:pt x="633" y="134"/>
                    <a:pt x="634" y="141"/>
                    <a:pt x="631" y="144"/>
                  </a:cubicBezTo>
                  <a:cubicBezTo>
                    <a:pt x="631" y="144"/>
                    <a:pt x="631" y="143"/>
                    <a:pt x="631" y="143"/>
                  </a:cubicBezTo>
                  <a:cubicBezTo>
                    <a:pt x="629" y="142"/>
                    <a:pt x="628" y="145"/>
                    <a:pt x="626" y="146"/>
                  </a:cubicBezTo>
                  <a:cubicBezTo>
                    <a:pt x="627" y="147"/>
                    <a:pt x="629" y="147"/>
                    <a:pt x="630" y="146"/>
                  </a:cubicBezTo>
                  <a:cubicBezTo>
                    <a:pt x="629" y="149"/>
                    <a:pt x="625" y="146"/>
                    <a:pt x="623" y="148"/>
                  </a:cubicBezTo>
                  <a:cubicBezTo>
                    <a:pt x="626" y="143"/>
                    <a:pt x="619" y="146"/>
                    <a:pt x="621" y="143"/>
                  </a:cubicBezTo>
                  <a:cubicBezTo>
                    <a:pt x="617" y="140"/>
                    <a:pt x="611" y="143"/>
                    <a:pt x="609" y="147"/>
                  </a:cubicBezTo>
                  <a:cubicBezTo>
                    <a:pt x="606" y="140"/>
                    <a:pt x="603" y="147"/>
                    <a:pt x="598" y="144"/>
                  </a:cubicBezTo>
                  <a:cubicBezTo>
                    <a:pt x="599" y="144"/>
                    <a:pt x="601" y="143"/>
                    <a:pt x="602" y="144"/>
                  </a:cubicBezTo>
                  <a:cubicBezTo>
                    <a:pt x="605" y="140"/>
                    <a:pt x="597" y="141"/>
                    <a:pt x="601" y="138"/>
                  </a:cubicBezTo>
                  <a:cubicBezTo>
                    <a:pt x="600" y="139"/>
                    <a:pt x="601" y="140"/>
                    <a:pt x="602" y="140"/>
                  </a:cubicBezTo>
                  <a:cubicBezTo>
                    <a:pt x="604" y="139"/>
                    <a:pt x="606" y="138"/>
                    <a:pt x="605" y="136"/>
                  </a:cubicBezTo>
                  <a:cubicBezTo>
                    <a:pt x="602" y="132"/>
                    <a:pt x="602" y="132"/>
                    <a:pt x="602" y="132"/>
                  </a:cubicBezTo>
                  <a:cubicBezTo>
                    <a:pt x="603" y="131"/>
                    <a:pt x="603" y="131"/>
                    <a:pt x="603" y="131"/>
                  </a:cubicBezTo>
                  <a:cubicBezTo>
                    <a:pt x="597" y="126"/>
                    <a:pt x="597" y="126"/>
                    <a:pt x="597" y="126"/>
                  </a:cubicBezTo>
                  <a:cubicBezTo>
                    <a:pt x="597" y="127"/>
                    <a:pt x="598" y="128"/>
                    <a:pt x="598" y="128"/>
                  </a:cubicBezTo>
                  <a:cubicBezTo>
                    <a:pt x="591" y="125"/>
                    <a:pt x="582" y="127"/>
                    <a:pt x="576" y="126"/>
                  </a:cubicBezTo>
                  <a:cubicBezTo>
                    <a:pt x="574" y="137"/>
                    <a:pt x="560" y="129"/>
                    <a:pt x="554" y="135"/>
                  </a:cubicBezTo>
                  <a:cubicBezTo>
                    <a:pt x="556" y="132"/>
                    <a:pt x="557" y="127"/>
                    <a:pt x="557" y="124"/>
                  </a:cubicBezTo>
                  <a:cubicBezTo>
                    <a:pt x="558" y="124"/>
                    <a:pt x="561" y="120"/>
                    <a:pt x="563" y="121"/>
                  </a:cubicBezTo>
                  <a:cubicBezTo>
                    <a:pt x="563" y="123"/>
                    <a:pt x="566" y="125"/>
                    <a:pt x="564" y="127"/>
                  </a:cubicBezTo>
                  <a:cubicBezTo>
                    <a:pt x="571" y="126"/>
                    <a:pt x="564" y="122"/>
                    <a:pt x="566" y="118"/>
                  </a:cubicBezTo>
                  <a:cubicBezTo>
                    <a:pt x="558" y="118"/>
                    <a:pt x="553" y="124"/>
                    <a:pt x="548" y="126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44" y="127"/>
                    <a:pt x="544" y="127"/>
                    <a:pt x="544" y="127"/>
                  </a:cubicBezTo>
                  <a:cubicBezTo>
                    <a:pt x="547" y="128"/>
                    <a:pt x="546" y="134"/>
                    <a:pt x="542" y="132"/>
                  </a:cubicBezTo>
                  <a:cubicBezTo>
                    <a:pt x="543" y="131"/>
                    <a:pt x="543" y="131"/>
                    <a:pt x="543" y="131"/>
                  </a:cubicBezTo>
                  <a:cubicBezTo>
                    <a:pt x="541" y="128"/>
                    <a:pt x="536" y="131"/>
                    <a:pt x="532" y="130"/>
                  </a:cubicBezTo>
                  <a:cubicBezTo>
                    <a:pt x="529" y="133"/>
                    <a:pt x="529" y="133"/>
                    <a:pt x="529" y="133"/>
                  </a:cubicBezTo>
                  <a:cubicBezTo>
                    <a:pt x="526" y="133"/>
                    <a:pt x="526" y="126"/>
                    <a:pt x="526" y="122"/>
                  </a:cubicBezTo>
                  <a:cubicBezTo>
                    <a:pt x="520" y="121"/>
                    <a:pt x="516" y="126"/>
                    <a:pt x="512" y="129"/>
                  </a:cubicBezTo>
                  <a:cubicBezTo>
                    <a:pt x="511" y="125"/>
                    <a:pt x="503" y="124"/>
                    <a:pt x="507" y="121"/>
                  </a:cubicBezTo>
                  <a:cubicBezTo>
                    <a:pt x="502" y="123"/>
                    <a:pt x="501" y="139"/>
                    <a:pt x="494" y="129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126"/>
                    <a:pt x="476" y="130"/>
                    <a:pt x="472" y="126"/>
                  </a:cubicBezTo>
                  <a:cubicBezTo>
                    <a:pt x="477" y="117"/>
                    <a:pt x="464" y="115"/>
                    <a:pt x="463" y="105"/>
                  </a:cubicBezTo>
                  <a:cubicBezTo>
                    <a:pt x="464" y="107"/>
                    <a:pt x="460" y="107"/>
                    <a:pt x="460" y="109"/>
                  </a:cubicBezTo>
                  <a:cubicBezTo>
                    <a:pt x="459" y="107"/>
                    <a:pt x="458" y="106"/>
                    <a:pt x="457" y="108"/>
                  </a:cubicBezTo>
                  <a:cubicBezTo>
                    <a:pt x="460" y="110"/>
                    <a:pt x="453" y="118"/>
                    <a:pt x="460" y="115"/>
                  </a:cubicBezTo>
                  <a:cubicBezTo>
                    <a:pt x="456" y="121"/>
                    <a:pt x="451" y="126"/>
                    <a:pt x="445" y="125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50" y="123"/>
                    <a:pt x="450" y="123"/>
                    <a:pt x="450" y="123"/>
                  </a:cubicBezTo>
                  <a:cubicBezTo>
                    <a:pt x="450" y="120"/>
                    <a:pt x="453" y="120"/>
                    <a:pt x="454" y="119"/>
                  </a:cubicBezTo>
                  <a:cubicBezTo>
                    <a:pt x="445" y="115"/>
                    <a:pt x="457" y="109"/>
                    <a:pt x="447" y="108"/>
                  </a:cubicBezTo>
                  <a:cubicBezTo>
                    <a:pt x="445" y="111"/>
                    <a:pt x="446" y="110"/>
                    <a:pt x="443" y="111"/>
                  </a:cubicBezTo>
                  <a:cubicBezTo>
                    <a:pt x="445" y="111"/>
                    <a:pt x="445" y="108"/>
                    <a:pt x="443" y="108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38" y="103"/>
                    <a:pt x="447" y="107"/>
                    <a:pt x="445" y="102"/>
                  </a:cubicBezTo>
                  <a:cubicBezTo>
                    <a:pt x="449" y="99"/>
                    <a:pt x="456" y="98"/>
                    <a:pt x="456" y="92"/>
                  </a:cubicBezTo>
                  <a:cubicBezTo>
                    <a:pt x="449" y="90"/>
                    <a:pt x="449" y="102"/>
                    <a:pt x="442" y="98"/>
                  </a:cubicBezTo>
                  <a:cubicBezTo>
                    <a:pt x="442" y="96"/>
                    <a:pt x="442" y="96"/>
                    <a:pt x="442" y="96"/>
                  </a:cubicBezTo>
                  <a:cubicBezTo>
                    <a:pt x="439" y="97"/>
                    <a:pt x="438" y="101"/>
                    <a:pt x="437" y="103"/>
                  </a:cubicBezTo>
                  <a:cubicBezTo>
                    <a:pt x="437" y="102"/>
                    <a:pt x="437" y="101"/>
                    <a:pt x="435" y="100"/>
                  </a:cubicBezTo>
                  <a:cubicBezTo>
                    <a:pt x="430" y="105"/>
                    <a:pt x="428" y="106"/>
                    <a:pt x="423" y="111"/>
                  </a:cubicBezTo>
                  <a:cubicBezTo>
                    <a:pt x="434" y="108"/>
                    <a:pt x="431" y="116"/>
                    <a:pt x="442" y="114"/>
                  </a:cubicBezTo>
                  <a:cubicBezTo>
                    <a:pt x="440" y="115"/>
                    <a:pt x="433" y="116"/>
                    <a:pt x="431" y="121"/>
                  </a:cubicBezTo>
                  <a:cubicBezTo>
                    <a:pt x="432" y="117"/>
                    <a:pt x="432" y="117"/>
                    <a:pt x="432" y="117"/>
                  </a:cubicBezTo>
                  <a:cubicBezTo>
                    <a:pt x="429" y="119"/>
                    <a:pt x="425" y="121"/>
                    <a:pt x="421" y="119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18" y="119"/>
                    <a:pt x="416" y="109"/>
                    <a:pt x="411" y="116"/>
                  </a:cubicBezTo>
                  <a:cubicBezTo>
                    <a:pt x="412" y="116"/>
                    <a:pt x="413" y="116"/>
                    <a:pt x="414" y="116"/>
                  </a:cubicBezTo>
                  <a:cubicBezTo>
                    <a:pt x="411" y="117"/>
                    <a:pt x="408" y="117"/>
                    <a:pt x="405" y="115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0"/>
                    <a:pt x="394" y="119"/>
                    <a:pt x="397" y="116"/>
                  </a:cubicBezTo>
                  <a:cubicBezTo>
                    <a:pt x="393" y="112"/>
                    <a:pt x="390" y="118"/>
                    <a:pt x="387" y="119"/>
                  </a:cubicBezTo>
                  <a:cubicBezTo>
                    <a:pt x="383" y="114"/>
                    <a:pt x="391" y="117"/>
                    <a:pt x="392" y="112"/>
                  </a:cubicBezTo>
                  <a:cubicBezTo>
                    <a:pt x="386" y="109"/>
                    <a:pt x="379" y="110"/>
                    <a:pt x="375" y="113"/>
                  </a:cubicBezTo>
                  <a:cubicBezTo>
                    <a:pt x="377" y="114"/>
                    <a:pt x="377" y="115"/>
                    <a:pt x="377" y="116"/>
                  </a:cubicBezTo>
                  <a:cubicBezTo>
                    <a:pt x="377" y="115"/>
                    <a:pt x="374" y="115"/>
                    <a:pt x="373" y="115"/>
                  </a:cubicBezTo>
                  <a:cubicBezTo>
                    <a:pt x="372" y="117"/>
                    <a:pt x="372" y="117"/>
                    <a:pt x="372" y="117"/>
                  </a:cubicBezTo>
                  <a:cubicBezTo>
                    <a:pt x="369" y="115"/>
                    <a:pt x="370" y="114"/>
                    <a:pt x="372" y="112"/>
                  </a:cubicBezTo>
                  <a:cubicBezTo>
                    <a:pt x="370" y="111"/>
                    <a:pt x="367" y="116"/>
                    <a:pt x="365" y="112"/>
                  </a:cubicBezTo>
                  <a:cubicBezTo>
                    <a:pt x="369" y="109"/>
                    <a:pt x="374" y="112"/>
                    <a:pt x="376" y="110"/>
                  </a:cubicBezTo>
                  <a:cubicBezTo>
                    <a:pt x="368" y="112"/>
                    <a:pt x="369" y="101"/>
                    <a:pt x="358" y="104"/>
                  </a:cubicBezTo>
                  <a:cubicBezTo>
                    <a:pt x="358" y="102"/>
                    <a:pt x="360" y="100"/>
                    <a:pt x="358" y="100"/>
                  </a:cubicBezTo>
                  <a:cubicBezTo>
                    <a:pt x="354" y="100"/>
                    <a:pt x="356" y="105"/>
                    <a:pt x="355" y="108"/>
                  </a:cubicBezTo>
                  <a:cubicBezTo>
                    <a:pt x="358" y="107"/>
                    <a:pt x="360" y="109"/>
                    <a:pt x="361" y="112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0" y="113"/>
                    <a:pt x="358" y="113"/>
                    <a:pt x="358" y="112"/>
                  </a:cubicBezTo>
                  <a:cubicBezTo>
                    <a:pt x="356" y="116"/>
                    <a:pt x="356" y="116"/>
                    <a:pt x="356" y="116"/>
                  </a:cubicBezTo>
                  <a:cubicBezTo>
                    <a:pt x="357" y="111"/>
                    <a:pt x="354" y="107"/>
                    <a:pt x="351" y="109"/>
                  </a:cubicBezTo>
                  <a:cubicBezTo>
                    <a:pt x="354" y="113"/>
                    <a:pt x="353" y="112"/>
                    <a:pt x="353" y="118"/>
                  </a:cubicBezTo>
                  <a:cubicBezTo>
                    <a:pt x="349" y="123"/>
                    <a:pt x="349" y="112"/>
                    <a:pt x="344" y="118"/>
                  </a:cubicBezTo>
                  <a:cubicBezTo>
                    <a:pt x="345" y="116"/>
                    <a:pt x="349" y="115"/>
                    <a:pt x="346" y="114"/>
                  </a:cubicBezTo>
                  <a:cubicBezTo>
                    <a:pt x="343" y="113"/>
                    <a:pt x="343" y="117"/>
                    <a:pt x="341" y="118"/>
                  </a:cubicBezTo>
                  <a:cubicBezTo>
                    <a:pt x="344" y="114"/>
                    <a:pt x="343" y="111"/>
                    <a:pt x="346" y="106"/>
                  </a:cubicBezTo>
                  <a:cubicBezTo>
                    <a:pt x="351" y="106"/>
                    <a:pt x="348" y="107"/>
                    <a:pt x="353" y="105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3" y="101"/>
                    <a:pt x="353" y="97"/>
                    <a:pt x="353" y="95"/>
                  </a:cubicBezTo>
                  <a:cubicBezTo>
                    <a:pt x="346" y="90"/>
                    <a:pt x="347" y="101"/>
                    <a:pt x="343" y="100"/>
                  </a:cubicBezTo>
                  <a:cubicBezTo>
                    <a:pt x="340" y="102"/>
                    <a:pt x="347" y="101"/>
                    <a:pt x="343" y="103"/>
                  </a:cubicBezTo>
                  <a:cubicBezTo>
                    <a:pt x="339" y="102"/>
                    <a:pt x="342" y="106"/>
                    <a:pt x="337" y="107"/>
                  </a:cubicBezTo>
                  <a:cubicBezTo>
                    <a:pt x="338" y="105"/>
                    <a:pt x="338" y="105"/>
                    <a:pt x="338" y="105"/>
                  </a:cubicBezTo>
                  <a:cubicBezTo>
                    <a:pt x="337" y="103"/>
                    <a:pt x="335" y="106"/>
                    <a:pt x="334" y="106"/>
                  </a:cubicBezTo>
                  <a:cubicBezTo>
                    <a:pt x="332" y="107"/>
                    <a:pt x="335" y="121"/>
                    <a:pt x="327" y="120"/>
                  </a:cubicBezTo>
                  <a:cubicBezTo>
                    <a:pt x="328" y="119"/>
                    <a:pt x="328" y="119"/>
                    <a:pt x="328" y="118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0" y="83"/>
                    <a:pt x="322" y="81"/>
                    <a:pt x="313" y="78"/>
                  </a:cubicBezTo>
                  <a:cubicBezTo>
                    <a:pt x="311" y="71"/>
                    <a:pt x="320" y="73"/>
                    <a:pt x="319" y="70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3" y="75"/>
                    <a:pt x="315" y="72"/>
                    <a:pt x="318" y="78"/>
                  </a:cubicBezTo>
                  <a:cubicBezTo>
                    <a:pt x="325" y="76"/>
                    <a:pt x="328" y="80"/>
                    <a:pt x="336" y="74"/>
                  </a:cubicBezTo>
                  <a:cubicBezTo>
                    <a:pt x="334" y="67"/>
                    <a:pt x="326" y="75"/>
                    <a:pt x="322" y="69"/>
                  </a:cubicBezTo>
                  <a:cubicBezTo>
                    <a:pt x="324" y="70"/>
                    <a:pt x="326" y="69"/>
                    <a:pt x="328" y="6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6" y="67"/>
                    <a:pt x="318" y="68"/>
                    <a:pt x="319" y="68"/>
                  </a:cubicBezTo>
                  <a:cubicBezTo>
                    <a:pt x="314" y="67"/>
                    <a:pt x="311" y="70"/>
                    <a:pt x="310" y="75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09" y="77"/>
                    <a:pt x="309" y="77"/>
                    <a:pt x="309" y="77"/>
                  </a:cubicBezTo>
                  <a:lnTo>
                    <a:pt x="306" y="76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0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5" name="Pencil"/>
          <p:cNvGrpSpPr/>
          <p:nvPr/>
        </p:nvGrpSpPr>
        <p:grpSpPr>
          <a:xfrm rot="21347954">
            <a:off x="8073448" y="5948669"/>
            <a:ext cx="2802708" cy="349949"/>
            <a:chOff x="836868" y="3937649"/>
            <a:chExt cx="5037137" cy="62894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6" name="AutoShape 3"/>
            <p:cNvSpPr>
              <a:spLocks noChangeAspect="1" noChangeArrowheads="1" noTextEdit="1"/>
            </p:cNvSpPr>
            <p:nvPr/>
          </p:nvSpPr>
          <p:spPr bwMode="auto">
            <a:xfrm>
              <a:off x="836868" y="3937649"/>
              <a:ext cx="5034329" cy="626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"/>
            <p:cNvSpPr>
              <a:spLocks noChangeArrowheads="1"/>
            </p:cNvSpPr>
            <p:nvPr/>
          </p:nvSpPr>
          <p:spPr bwMode="auto">
            <a:xfrm>
              <a:off x="2355871" y="4149635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6"/>
            <p:cNvSpPr>
              <a:spLocks noChangeArrowheads="1"/>
            </p:cNvSpPr>
            <p:nvPr/>
          </p:nvSpPr>
          <p:spPr bwMode="auto">
            <a:xfrm>
              <a:off x="2355871" y="4472529"/>
              <a:ext cx="1837685" cy="14039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"/>
            <p:cNvSpPr>
              <a:spLocks/>
            </p:cNvSpPr>
            <p:nvPr/>
          </p:nvSpPr>
          <p:spPr bwMode="auto">
            <a:xfrm>
              <a:off x="839676" y="4089268"/>
              <a:ext cx="422569" cy="320086"/>
            </a:xfrm>
            <a:custGeom>
              <a:avLst/>
              <a:gdLst>
                <a:gd name="T0" fmla="*/ 114 w 127"/>
                <a:gd name="T1" fmla="*/ 0 h 95"/>
                <a:gd name="T2" fmla="*/ 0 w 127"/>
                <a:gd name="T3" fmla="*/ 48 h 95"/>
                <a:gd name="T4" fmla="*/ 119 w 127"/>
                <a:gd name="T5" fmla="*/ 95 h 95"/>
                <a:gd name="T6" fmla="*/ 114 w 127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95">
                  <a:moveTo>
                    <a:pt x="114" y="0"/>
                  </a:moveTo>
                  <a:cubicBezTo>
                    <a:pt x="96" y="8"/>
                    <a:pt x="0" y="29"/>
                    <a:pt x="0" y="48"/>
                  </a:cubicBezTo>
                  <a:cubicBezTo>
                    <a:pt x="0" y="66"/>
                    <a:pt x="101" y="90"/>
                    <a:pt x="119" y="95"/>
                  </a:cubicBezTo>
                  <a:cubicBezTo>
                    <a:pt x="122" y="75"/>
                    <a:pt x="127" y="25"/>
                    <a:pt x="1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8"/>
            <p:cNvSpPr>
              <a:spLocks/>
            </p:cNvSpPr>
            <p:nvPr/>
          </p:nvSpPr>
          <p:spPr bwMode="auto">
            <a:xfrm>
              <a:off x="5249276" y="3944668"/>
              <a:ext cx="624729" cy="621921"/>
            </a:xfrm>
            <a:custGeom>
              <a:avLst/>
              <a:gdLst>
                <a:gd name="T0" fmla="*/ 146 w 188"/>
                <a:gd name="T1" fmla="*/ 185 h 185"/>
                <a:gd name="T2" fmla="*/ 188 w 188"/>
                <a:gd name="T3" fmla="*/ 88 h 185"/>
                <a:gd name="T4" fmla="*/ 147 w 188"/>
                <a:gd name="T5" fmla="*/ 0 h 185"/>
                <a:gd name="T6" fmla="*/ 68 w 188"/>
                <a:gd name="T7" fmla="*/ 0 h 185"/>
                <a:gd name="T8" fmla="*/ 0 w 188"/>
                <a:gd name="T9" fmla="*/ 92 h 185"/>
                <a:gd name="T10" fmla="*/ 67 w 188"/>
                <a:gd name="T11" fmla="*/ 185 h 185"/>
                <a:gd name="T12" fmla="*/ 146 w 188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5">
                  <a:moveTo>
                    <a:pt x="146" y="185"/>
                  </a:moveTo>
                  <a:cubicBezTo>
                    <a:pt x="164" y="185"/>
                    <a:pt x="187" y="178"/>
                    <a:pt x="188" y="88"/>
                  </a:cubicBezTo>
                  <a:cubicBezTo>
                    <a:pt x="188" y="22"/>
                    <a:pt x="165" y="0"/>
                    <a:pt x="147" y="0"/>
                  </a:cubicBezTo>
                  <a:cubicBezTo>
                    <a:pt x="139" y="0"/>
                    <a:pt x="75" y="0"/>
                    <a:pt x="68" y="0"/>
                  </a:cubicBezTo>
                  <a:cubicBezTo>
                    <a:pt x="50" y="0"/>
                    <a:pt x="1" y="41"/>
                    <a:pt x="0" y="92"/>
                  </a:cubicBezTo>
                  <a:cubicBezTo>
                    <a:pt x="0" y="143"/>
                    <a:pt x="49" y="185"/>
                    <a:pt x="67" y="185"/>
                  </a:cubicBezTo>
                  <a:cubicBezTo>
                    <a:pt x="75" y="185"/>
                    <a:pt x="138" y="185"/>
                    <a:pt x="146" y="185"/>
                  </a:cubicBezTo>
                  <a:close/>
                </a:path>
              </a:pathLst>
            </a:custGeom>
            <a:gradFill flip="none" rotWithShape="1">
              <a:gsLst>
                <a:gs pos="20000">
                  <a:schemeClr val="accent3">
                    <a:lumMod val="60000"/>
                    <a:lumOff val="40000"/>
                  </a:schemeClr>
                </a:gs>
                <a:gs pos="60000">
                  <a:schemeClr val="accent3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"/>
            <p:cNvSpPr>
              <a:spLocks/>
            </p:cNvSpPr>
            <p:nvPr/>
          </p:nvSpPr>
          <p:spPr bwMode="auto">
            <a:xfrm>
              <a:off x="5599062" y="4080097"/>
              <a:ext cx="168466" cy="289200"/>
            </a:xfrm>
            <a:custGeom>
              <a:avLst/>
              <a:gdLst>
                <a:gd name="T0" fmla="*/ 28 w 51"/>
                <a:gd name="T1" fmla="*/ 86 h 86"/>
                <a:gd name="T2" fmla="*/ 0 w 51"/>
                <a:gd name="T3" fmla="*/ 45 h 86"/>
                <a:gd name="T4" fmla="*/ 22 w 51"/>
                <a:gd name="T5" fmla="*/ 0 h 86"/>
                <a:gd name="T6" fmla="*/ 51 w 51"/>
                <a:gd name="T7" fmla="*/ 40 h 86"/>
                <a:gd name="T8" fmla="*/ 28 w 51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8" y="86"/>
                  </a:moveTo>
                  <a:cubicBezTo>
                    <a:pt x="15" y="86"/>
                    <a:pt x="0" y="64"/>
                    <a:pt x="0" y="45"/>
                  </a:cubicBezTo>
                  <a:cubicBezTo>
                    <a:pt x="1" y="25"/>
                    <a:pt x="8" y="0"/>
                    <a:pt x="22" y="0"/>
                  </a:cubicBezTo>
                  <a:cubicBezTo>
                    <a:pt x="35" y="0"/>
                    <a:pt x="51" y="21"/>
                    <a:pt x="51" y="40"/>
                  </a:cubicBezTo>
                  <a:cubicBezTo>
                    <a:pt x="51" y="60"/>
                    <a:pt x="41" y="86"/>
                    <a:pt x="28" y="86"/>
                  </a:cubicBezTo>
                  <a:close/>
                </a:path>
              </a:pathLst>
            </a:custGeom>
            <a:gradFill>
              <a:gsLst>
                <a:gs pos="20000">
                  <a:schemeClr val="accent3">
                    <a:lumMod val="46000"/>
                    <a:lumOff val="54000"/>
                  </a:schemeClr>
                </a:gs>
                <a:gs pos="60000">
                  <a:schemeClr val="accent3">
                    <a:lumMod val="48000"/>
                    <a:lumOff val="52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0"/>
            <p:cNvSpPr>
              <a:spLocks/>
            </p:cNvSpPr>
            <p:nvPr/>
          </p:nvSpPr>
          <p:spPr bwMode="auto">
            <a:xfrm>
              <a:off x="5620614" y="4104060"/>
              <a:ext cx="153023" cy="130561"/>
            </a:xfrm>
            <a:custGeom>
              <a:avLst/>
              <a:gdLst>
                <a:gd name="T0" fmla="*/ 6 w 46"/>
                <a:gd name="T1" fmla="*/ 9 h 39"/>
                <a:gd name="T2" fmla="*/ 9 w 46"/>
                <a:gd name="T3" fmla="*/ 31 h 39"/>
                <a:gd name="T4" fmla="*/ 35 w 46"/>
                <a:gd name="T5" fmla="*/ 33 h 39"/>
                <a:gd name="T6" fmla="*/ 19 w 46"/>
                <a:gd name="T7" fmla="*/ 1 h 39"/>
                <a:gd name="T8" fmla="*/ 6 w 46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6" y="9"/>
                  </a:moveTo>
                  <a:cubicBezTo>
                    <a:pt x="5" y="13"/>
                    <a:pt x="0" y="23"/>
                    <a:pt x="9" y="31"/>
                  </a:cubicBezTo>
                  <a:cubicBezTo>
                    <a:pt x="16" y="37"/>
                    <a:pt x="28" y="39"/>
                    <a:pt x="35" y="33"/>
                  </a:cubicBezTo>
                  <a:cubicBezTo>
                    <a:pt x="46" y="22"/>
                    <a:pt x="32" y="0"/>
                    <a:pt x="19" y="1"/>
                  </a:cubicBezTo>
                  <a:cubicBezTo>
                    <a:pt x="12" y="1"/>
                    <a:pt x="7" y="7"/>
                    <a:pt x="6" y="9"/>
                  </a:cubicBezTo>
                  <a:close/>
                </a:path>
              </a:pathLst>
            </a:custGeom>
            <a:gradFill>
              <a:gsLst>
                <a:gs pos="17000">
                  <a:schemeClr val="accent3">
                    <a:lumMod val="25000"/>
                    <a:lumOff val="75000"/>
                  </a:schemeClr>
                </a:gs>
                <a:gs pos="67000">
                  <a:schemeClr val="accent3">
                    <a:lumMod val="47000"/>
                    <a:lumOff val="5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"/>
            <p:cNvSpPr>
              <a:spLocks/>
            </p:cNvSpPr>
            <p:nvPr/>
          </p:nvSpPr>
          <p:spPr bwMode="auto">
            <a:xfrm>
              <a:off x="1408249" y="3944668"/>
              <a:ext cx="3702043" cy="609286"/>
            </a:xfrm>
            <a:custGeom>
              <a:avLst/>
              <a:gdLst>
                <a:gd name="T0" fmla="*/ 96 w 1114"/>
                <a:gd name="T1" fmla="*/ 180 h 181"/>
                <a:gd name="T2" fmla="*/ 4 w 1114"/>
                <a:gd name="T3" fmla="*/ 95 h 181"/>
                <a:gd name="T4" fmla="*/ 97 w 1114"/>
                <a:gd name="T5" fmla="*/ 0 h 181"/>
                <a:gd name="T6" fmla="*/ 1114 w 1114"/>
                <a:gd name="T7" fmla="*/ 1 h 181"/>
                <a:gd name="T8" fmla="*/ 1113 w 1114"/>
                <a:gd name="T9" fmla="*/ 181 h 181"/>
                <a:gd name="T10" fmla="*/ 96 w 1114"/>
                <a:gd name="T1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4" h="181">
                  <a:moveTo>
                    <a:pt x="96" y="180"/>
                  </a:moveTo>
                  <a:cubicBezTo>
                    <a:pt x="96" y="180"/>
                    <a:pt x="8" y="138"/>
                    <a:pt x="4" y="95"/>
                  </a:cubicBezTo>
                  <a:cubicBezTo>
                    <a:pt x="0" y="52"/>
                    <a:pt x="97" y="0"/>
                    <a:pt x="97" y="0"/>
                  </a:cubicBezTo>
                  <a:cubicBezTo>
                    <a:pt x="1114" y="1"/>
                    <a:pt x="1114" y="1"/>
                    <a:pt x="1114" y="1"/>
                  </a:cubicBezTo>
                  <a:cubicBezTo>
                    <a:pt x="1113" y="181"/>
                    <a:pt x="1113" y="181"/>
                    <a:pt x="1113" y="181"/>
                  </a:cubicBezTo>
                  <a:lnTo>
                    <a:pt x="96" y="18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"/>
            <p:cNvSpPr>
              <a:spLocks/>
            </p:cNvSpPr>
            <p:nvPr/>
          </p:nvSpPr>
          <p:spPr bwMode="auto">
            <a:xfrm>
              <a:off x="1458789" y="4152443"/>
              <a:ext cx="3661330" cy="240064"/>
            </a:xfrm>
            <a:custGeom>
              <a:avLst/>
              <a:gdLst>
                <a:gd name="T0" fmla="*/ 1086 w 1102"/>
                <a:gd name="T1" fmla="*/ 0 h 71"/>
                <a:gd name="T2" fmla="*/ 1041 w 1102"/>
                <a:gd name="T3" fmla="*/ 63 h 71"/>
                <a:gd name="T4" fmla="*/ 0 w 1102"/>
                <a:gd name="T5" fmla="*/ 67 h 71"/>
                <a:gd name="T6" fmla="*/ 1089 w 1102"/>
                <a:gd name="T7" fmla="*/ 71 h 71"/>
                <a:gd name="T8" fmla="*/ 1086 w 110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2" h="71">
                  <a:moveTo>
                    <a:pt x="1086" y="0"/>
                  </a:moveTo>
                  <a:cubicBezTo>
                    <a:pt x="1091" y="51"/>
                    <a:pt x="1088" y="64"/>
                    <a:pt x="1041" y="63"/>
                  </a:cubicBezTo>
                  <a:cubicBezTo>
                    <a:pt x="995" y="63"/>
                    <a:pt x="0" y="67"/>
                    <a:pt x="0" y="67"/>
                  </a:cubicBezTo>
                  <a:cubicBezTo>
                    <a:pt x="1089" y="71"/>
                    <a:pt x="1089" y="71"/>
                    <a:pt x="1089" y="71"/>
                  </a:cubicBezTo>
                  <a:cubicBezTo>
                    <a:pt x="1089" y="71"/>
                    <a:pt x="1102" y="1"/>
                    <a:pt x="1086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3"/>
            <p:cNvSpPr>
              <a:spLocks/>
            </p:cNvSpPr>
            <p:nvPr/>
          </p:nvSpPr>
          <p:spPr bwMode="auto">
            <a:xfrm>
              <a:off x="1468616" y="3944668"/>
              <a:ext cx="3967377" cy="192332"/>
            </a:xfrm>
            <a:custGeom>
              <a:avLst/>
              <a:gdLst>
                <a:gd name="T0" fmla="*/ 0 w 2826"/>
                <a:gd name="T1" fmla="*/ 134 h 137"/>
                <a:gd name="T2" fmla="*/ 177 w 2826"/>
                <a:gd name="T3" fmla="*/ 0 h 137"/>
                <a:gd name="T4" fmla="*/ 2826 w 2826"/>
                <a:gd name="T5" fmla="*/ 2 h 137"/>
                <a:gd name="T6" fmla="*/ 2819 w 2826"/>
                <a:gd name="T7" fmla="*/ 137 h 137"/>
                <a:gd name="T8" fmla="*/ 0 w 2826"/>
                <a:gd name="T9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7">
                  <a:moveTo>
                    <a:pt x="0" y="134"/>
                  </a:moveTo>
                  <a:lnTo>
                    <a:pt x="177" y="0"/>
                  </a:lnTo>
                  <a:lnTo>
                    <a:pt x="2826" y="2"/>
                  </a:lnTo>
                  <a:lnTo>
                    <a:pt x="2819" y="137"/>
                  </a:lnTo>
                  <a:lnTo>
                    <a:pt x="0" y="13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bg2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4"/>
            <p:cNvSpPr>
              <a:spLocks/>
            </p:cNvSpPr>
            <p:nvPr/>
          </p:nvSpPr>
          <p:spPr bwMode="auto">
            <a:xfrm>
              <a:off x="1481251" y="3947476"/>
              <a:ext cx="3675369" cy="209179"/>
            </a:xfrm>
            <a:custGeom>
              <a:avLst/>
              <a:gdLst>
                <a:gd name="T0" fmla="*/ 1060 w 1106"/>
                <a:gd name="T1" fmla="*/ 0 h 62"/>
                <a:gd name="T2" fmla="*/ 1048 w 1106"/>
                <a:gd name="T3" fmla="*/ 53 h 62"/>
                <a:gd name="T4" fmla="*/ 0 w 1106"/>
                <a:gd name="T5" fmla="*/ 54 h 62"/>
                <a:gd name="T6" fmla="*/ 1077 w 1106"/>
                <a:gd name="T7" fmla="*/ 59 h 62"/>
                <a:gd name="T8" fmla="*/ 1060 w 110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62">
                  <a:moveTo>
                    <a:pt x="1060" y="0"/>
                  </a:moveTo>
                  <a:cubicBezTo>
                    <a:pt x="1060" y="0"/>
                    <a:pt x="1092" y="52"/>
                    <a:pt x="1048" y="53"/>
                  </a:cubicBezTo>
                  <a:cubicBezTo>
                    <a:pt x="1012" y="54"/>
                    <a:pt x="0" y="54"/>
                    <a:pt x="0" y="54"/>
                  </a:cubicBezTo>
                  <a:cubicBezTo>
                    <a:pt x="0" y="54"/>
                    <a:pt x="1049" y="62"/>
                    <a:pt x="1077" y="59"/>
                  </a:cubicBezTo>
                  <a:cubicBezTo>
                    <a:pt x="1106" y="56"/>
                    <a:pt x="1060" y="0"/>
                    <a:pt x="1060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5"/>
            <p:cNvSpPr>
              <a:spLocks/>
            </p:cNvSpPr>
            <p:nvPr/>
          </p:nvSpPr>
          <p:spPr bwMode="auto">
            <a:xfrm>
              <a:off x="1468616" y="4381276"/>
              <a:ext cx="3967377" cy="185313"/>
            </a:xfrm>
            <a:custGeom>
              <a:avLst/>
              <a:gdLst>
                <a:gd name="T0" fmla="*/ 0 w 2826"/>
                <a:gd name="T1" fmla="*/ 0 h 132"/>
                <a:gd name="T2" fmla="*/ 2816 w 2826"/>
                <a:gd name="T3" fmla="*/ 3 h 132"/>
                <a:gd name="T4" fmla="*/ 2826 w 2826"/>
                <a:gd name="T5" fmla="*/ 132 h 132"/>
                <a:gd name="T6" fmla="*/ 194 w 2826"/>
                <a:gd name="T7" fmla="*/ 130 h 132"/>
                <a:gd name="T8" fmla="*/ 0 w 282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6" h="132">
                  <a:moveTo>
                    <a:pt x="0" y="0"/>
                  </a:moveTo>
                  <a:lnTo>
                    <a:pt x="2816" y="3"/>
                  </a:lnTo>
                  <a:lnTo>
                    <a:pt x="2826" y="132"/>
                  </a:lnTo>
                  <a:lnTo>
                    <a:pt x="194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8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6"/>
            <p:cNvSpPr>
              <a:spLocks/>
            </p:cNvSpPr>
            <p:nvPr/>
          </p:nvSpPr>
          <p:spPr bwMode="auto">
            <a:xfrm>
              <a:off x="4993770" y="3944668"/>
              <a:ext cx="113715" cy="621921"/>
            </a:xfrm>
            <a:custGeom>
              <a:avLst/>
              <a:gdLst>
                <a:gd name="T0" fmla="*/ 0 w 34"/>
                <a:gd name="T1" fmla="*/ 0 h 185"/>
                <a:gd name="T2" fmla="*/ 23 w 34"/>
                <a:gd name="T3" fmla="*/ 92 h 185"/>
                <a:gd name="T4" fmla="*/ 0 w 34"/>
                <a:gd name="T5" fmla="*/ 185 h 185"/>
                <a:gd name="T6" fmla="*/ 34 w 34"/>
                <a:gd name="T7" fmla="*/ 94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cubicBezTo>
                    <a:pt x="0" y="0"/>
                    <a:pt x="24" y="24"/>
                    <a:pt x="23" y="92"/>
                  </a:cubicBezTo>
                  <a:cubicBezTo>
                    <a:pt x="22" y="161"/>
                    <a:pt x="0" y="185"/>
                    <a:pt x="0" y="185"/>
                  </a:cubicBezTo>
                  <a:cubicBezTo>
                    <a:pt x="0" y="185"/>
                    <a:pt x="34" y="171"/>
                    <a:pt x="34" y="94"/>
                  </a:cubicBezTo>
                  <a:cubicBezTo>
                    <a:pt x="3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5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7"/>
            <p:cNvSpPr>
              <a:spLocks/>
            </p:cNvSpPr>
            <p:nvPr/>
          </p:nvSpPr>
          <p:spPr bwMode="auto">
            <a:xfrm>
              <a:off x="4983942" y="3944668"/>
              <a:ext cx="578400" cy="621921"/>
            </a:xfrm>
            <a:custGeom>
              <a:avLst/>
              <a:gdLst>
                <a:gd name="T0" fmla="*/ 30 w 174"/>
                <a:gd name="T1" fmla="*/ 92 h 185"/>
                <a:gd name="T2" fmla="*/ 0 w 174"/>
                <a:gd name="T3" fmla="*/ 185 h 185"/>
                <a:gd name="T4" fmla="*/ 4 w 174"/>
                <a:gd name="T5" fmla="*/ 185 h 185"/>
                <a:gd name="T6" fmla="*/ 140 w 174"/>
                <a:gd name="T7" fmla="*/ 185 h 185"/>
                <a:gd name="T8" fmla="*/ 174 w 174"/>
                <a:gd name="T9" fmla="*/ 93 h 185"/>
                <a:gd name="T10" fmla="*/ 141 w 174"/>
                <a:gd name="T11" fmla="*/ 0 h 185"/>
                <a:gd name="T12" fmla="*/ 5 w 174"/>
                <a:gd name="T13" fmla="*/ 0 h 185"/>
                <a:gd name="T14" fmla="*/ 0 w 174"/>
                <a:gd name="T15" fmla="*/ 0 h 185"/>
                <a:gd name="T16" fmla="*/ 30 w 174"/>
                <a:gd name="T17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5">
                  <a:moveTo>
                    <a:pt x="30" y="92"/>
                  </a:move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2" y="185"/>
                    <a:pt x="140" y="185"/>
                  </a:cubicBezTo>
                  <a:cubicBezTo>
                    <a:pt x="160" y="185"/>
                    <a:pt x="174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9" y="3"/>
                    <a:pt x="30" y="43"/>
                    <a:pt x="30" y="9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8"/>
            <p:cNvSpPr>
              <a:spLocks/>
            </p:cNvSpPr>
            <p:nvPr/>
          </p:nvSpPr>
          <p:spPr bwMode="auto">
            <a:xfrm>
              <a:off x="4993770" y="3940457"/>
              <a:ext cx="578400" cy="626132"/>
            </a:xfrm>
            <a:custGeom>
              <a:avLst/>
              <a:gdLst>
                <a:gd name="T0" fmla="*/ 30 w 174"/>
                <a:gd name="T1" fmla="*/ 93 h 186"/>
                <a:gd name="T2" fmla="*/ 0 w 174"/>
                <a:gd name="T3" fmla="*/ 185 h 186"/>
                <a:gd name="T4" fmla="*/ 4 w 174"/>
                <a:gd name="T5" fmla="*/ 185 h 186"/>
                <a:gd name="T6" fmla="*/ 140 w 174"/>
                <a:gd name="T7" fmla="*/ 186 h 186"/>
                <a:gd name="T8" fmla="*/ 174 w 174"/>
                <a:gd name="T9" fmla="*/ 93 h 186"/>
                <a:gd name="T10" fmla="*/ 141 w 174"/>
                <a:gd name="T11" fmla="*/ 0 h 186"/>
                <a:gd name="T12" fmla="*/ 5 w 174"/>
                <a:gd name="T13" fmla="*/ 0 h 186"/>
                <a:gd name="T14" fmla="*/ 0 w 174"/>
                <a:gd name="T15" fmla="*/ 0 h 186"/>
                <a:gd name="T16" fmla="*/ 30 w 174"/>
                <a:gd name="T1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86">
                  <a:moveTo>
                    <a:pt x="30" y="93"/>
                  </a:moveTo>
                  <a:cubicBezTo>
                    <a:pt x="30" y="141"/>
                    <a:pt x="18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13" y="185"/>
                    <a:pt x="131" y="186"/>
                    <a:pt x="140" y="186"/>
                  </a:cubicBezTo>
                  <a:cubicBezTo>
                    <a:pt x="160" y="186"/>
                    <a:pt x="173" y="144"/>
                    <a:pt x="174" y="93"/>
                  </a:cubicBezTo>
                  <a:cubicBezTo>
                    <a:pt x="174" y="42"/>
                    <a:pt x="161" y="0"/>
                    <a:pt x="141" y="0"/>
                  </a:cubicBezTo>
                  <a:cubicBezTo>
                    <a:pt x="132" y="0"/>
                    <a:pt x="14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9" y="3"/>
                    <a:pt x="30" y="44"/>
                    <a:pt x="30" y="93"/>
                  </a:cubicBezTo>
                  <a:close/>
                </a:path>
              </a:pathLst>
            </a:custGeom>
            <a:gradFill flip="none" rotWithShape="1">
              <a:gsLst>
                <a:gs pos="80000">
                  <a:schemeClr val="bg1">
                    <a:lumMod val="65000"/>
                  </a:schemeClr>
                </a:gs>
                <a:gs pos="69000">
                  <a:schemeClr val="bg1">
                    <a:lumMod val="75000"/>
                  </a:schemeClr>
                </a:gs>
                <a:gs pos="61000">
                  <a:schemeClr val="bg1">
                    <a:lumMod val="95000"/>
                  </a:schemeClr>
                </a:gs>
                <a:gs pos="44000">
                  <a:schemeClr val="bg1"/>
                </a:gs>
                <a:gs pos="34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8800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"/>
            <p:cNvSpPr>
              <a:spLocks/>
            </p:cNvSpPr>
            <p:nvPr/>
          </p:nvSpPr>
          <p:spPr bwMode="auto">
            <a:xfrm>
              <a:off x="5409319" y="3944668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"/>
            <p:cNvSpPr>
              <a:spLocks/>
            </p:cNvSpPr>
            <p:nvPr/>
          </p:nvSpPr>
          <p:spPr bwMode="auto">
            <a:xfrm>
              <a:off x="5023282" y="3940457"/>
              <a:ext cx="136177" cy="621921"/>
            </a:xfrm>
            <a:custGeom>
              <a:avLst/>
              <a:gdLst>
                <a:gd name="T0" fmla="*/ 41 w 41"/>
                <a:gd name="T1" fmla="*/ 93 h 185"/>
                <a:gd name="T2" fmla="*/ 13 w 41"/>
                <a:gd name="T3" fmla="*/ 0 h 185"/>
                <a:gd name="T4" fmla="*/ 7 w 41"/>
                <a:gd name="T5" fmla="*/ 0 h 185"/>
                <a:gd name="T6" fmla="*/ 0 w 41"/>
                <a:gd name="T7" fmla="*/ 0 h 185"/>
                <a:gd name="T8" fmla="*/ 31 w 41"/>
                <a:gd name="T9" fmla="*/ 93 h 185"/>
                <a:gd name="T10" fmla="*/ 0 w 41"/>
                <a:gd name="T11" fmla="*/ 185 h 185"/>
                <a:gd name="T12" fmla="*/ 6 w 41"/>
                <a:gd name="T13" fmla="*/ 185 h 185"/>
                <a:gd name="T14" fmla="*/ 12 w 41"/>
                <a:gd name="T15" fmla="*/ 185 h 185"/>
                <a:gd name="T16" fmla="*/ 41 w 41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85">
                  <a:moveTo>
                    <a:pt x="41" y="93"/>
                  </a:moveTo>
                  <a:cubicBezTo>
                    <a:pt x="41" y="45"/>
                    <a:pt x="31" y="6"/>
                    <a:pt x="13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19" y="3"/>
                    <a:pt x="31" y="43"/>
                    <a:pt x="31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4" y="185"/>
                    <a:pt x="6" y="185"/>
                  </a:cubicBezTo>
                  <a:cubicBezTo>
                    <a:pt x="7" y="185"/>
                    <a:pt x="9" y="185"/>
                    <a:pt x="12" y="185"/>
                  </a:cubicBezTo>
                  <a:cubicBezTo>
                    <a:pt x="30" y="180"/>
                    <a:pt x="41" y="140"/>
                    <a:pt x="41" y="93"/>
                  </a:cubicBezTo>
                  <a:close/>
                </a:path>
              </a:pathLst>
            </a:custGeom>
            <a:gradFill>
              <a:gsLst>
                <a:gs pos="36000">
                  <a:schemeClr val="bg1">
                    <a:lumMod val="85000"/>
                  </a:schemeClr>
                </a:gs>
                <a:gs pos="41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  <a:gs pos="51000">
                  <a:schemeClr val="bg1">
                    <a:lumMod val="65000"/>
                  </a:schemeClr>
                </a:gs>
                <a:gs pos="71250">
                  <a:schemeClr val="tx1">
                    <a:lumMod val="50000"/>
                    <a:lumOff val="50000"/>
                  </a:schemeClr>
                </a:gs>
                <a:gs pos="8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0"/>
            <p:cNvSpPr>
              <a:spLocks/>
            </p:cNvSpPr>
            <p:nvPr/>
          </p:nvSpPr>
          <p:spPr bwMode="auto">
            <a:xfrm>
              <a:off x="5419146" y="3944668"/>
              <a:ext cx="133369" cy="621921"/>
            </a:xfrm>
            <a:custGeom>
              <a:avLst/>
              <a:gdLst>
                <a:gd name="T0" fmla="*/ 39 w 40"/>
                <a:gd name="T1" fmla="*/ 93 h 185"/>
                <a:gd name="T2" fmla="*/ 11 w 40"/>
                <a:gd name="T3" fmla="*/ 0 h 185"/>
                <a:gd name="T4" fmla="*/ 5 w 40"/>
                <a:gd name="T5" fmla="*/ 0 h 185"/>
                <a:gd name="T6" fmla="*/ 0 w 40"/>
                <a:gd name="T7" fmla="*/ 0 h 185"/>
                <a:gd name="T8" fmla="*/ 30 w 40"/>
                <a:gd name="T9" fmla="*/ 93 h 185"/>
                <a:gd name="T10" fmla="*/ 0 w 40"/>
                <a:gd name="T11" fmla="*/ 185 h 185"/>
                <a:gd name="T12" fmla="*/ 4 w 40"/>
                <a:gd name="T13" fmla="*/ 185 h 185"/>
                <a:gd name="T14" fmla="*/ 10 w 40"/>
                <a:gd name="T15" fmla="*/ 185 h 185"/>
                <a:gd name="T16" fmla="*/ 39 w 40"/>
                <a:gd name="T17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5">
                  <a:moveTo>
                    <a:pt x="39" y="93"/>
                  </a:moveTo>
                  <a:cubicBezTo>
                    <a:pt x="40" y="45"/>
                    <a:pt x="29" y="6"/>
                    <a:pt x="11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30" y="43"/>
                    <a:pt x="30" y="93"/>
                  </a:cubicBezTo>
                  <a:cubicBezTo>
                    <a:pt x="30" y="141"/>
                    <a:pt x="19" y="181"/>
                    <a:pt x="0" y="185"/>
                  </a:cubicBezTo>
                  <a:cubicBezTo>
                    <a:pt x="1" y="185"/>
                    <a:pt x="3" y="185"/>
                    <a:pt x="4" y="185"/>
                  </a:cubicBezTo>
                  <a:cubicBezTo>
                    <a:pt x="6" y="185"/>
                    <a:pt x="8" y="185"/>
                    <a:pt x="10" y="185"/>
                  </a:cubicBezTo>
                  <a:cubicBezTo>
                    <a:pt x="28" y="180"/>
                    <a:pt x="39" y="141"/>
                    <a:pt x="39" y="93"/>
                  </a:cubicBezTo>
                  <a:close/>
                </a:path>
              </a:pathLst>
            </a:custGeom>
            <a:gradFill>
              <a:gsLst>
                <a:gs pos="44000">
                  <a:schemeClr val="bg1"/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81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2"/>
            <p:cNvSpPr>
              <a:spLocks/>
            </p:cNvSpPr>
            <p:nvPr/>
          </p:nvSpPr>
          <p:spPr bwMode="auto">
            <a:xfrm>
              <a:off x="5027463" y="3940457"/>
              <a:ext cx="146004" cy="623324"/>
            </a:xfrm>
            <a:custGeom>
              <a:avLst/>
              <a:gdLst>
                <a:gd name="T0" fmla="*/ 43 w 44"/>
                <a:gd name="T1" fmla="*/ 93 h 185"/>
                <a:gd name="T2" fmla="*/ 15 w 44"/>
                <a:gd name="T3" fmla="*/ 0 h 185"/>
                <a:gd name="T4" fmla="*/ 0 w 44"/>
                <a:gd name="T5" fmla="*/ 0 h 185"/>
                <a:gd name="T6" fmla="*/ 31 w 44"/>
                <a:gd name="T7" fmla="*/ 93 h 185"/>
                <a:gd name="T8" fmla="*/ 1 w 44"/>
                <a:gd name="T9" fmla="*/ 185 h 185"/>
                <a:gd name="T10" fmla="*/ 14 w 44"/>
                <a:gd name="T11" fmla="*/ 185 h 185"/>
                <a:gd name="T12" fmla="*/ 43 w 44"/>
                <a:gd name="T13" fmla="*/ 9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5">
                  <a:moveTo>
                    <a:pt x="43" y="93"/>
                  </a:moveTo>
                  <a:cubicBezTo>
                    <a:pt x="44" y="45"/>
                    <a:pt x="33" y="6"/>
                    <a:pt x="15" y="0"/>
                  </a:cubicBezTo>
                  <a:cubicBezTo>
                    <a:pt x="13" y="0"/>
                    <a:pt x="2" y="0"/>
                    <a:pt x="0" y="0"/>
                  </a:cubicBezTo>
                  <a:cubicBezTo>
                    <a:pt x="19" y="4"/>
                    <a:pt x="32" y="44"/>
                    <a:pt x="31" y="93"/>
                  </a:cubicBezTo>
                  <a:cubicBezTo>
                    <a:pt x="31" y="141"/>
                    <a:pt x="20" y="181"/>
                    <a:pt x="1" y="185"/>
                  </a:cubicBezTo>
                  <a:cubicBezTo>
                    <a:pt x="3" y="185"/>
                    <a:pt x="12" y="185"/>
                    <a:pt x="14" y="185"/>
                  </a:cubicBezTo>
                  <a:cubicBezTo>
                    <a:pt x="33" y="180"/>
                    <a:pt x="43" y="141"/>
                    <a:pt x="43" y="93"/>
                  </a:cubicBezTo>
                  <a:close/>
                </a:path>
              </a:pathLst>
            </a:custGeom>
            <a:gradFill>
              <a:gsLst>
                <a:gs pos="61000">
                  <a:schemeClr val="bg1">
                    <a:lumMod val="75000"/>
                  </a:schemeClr>
                </a:gs>
                <a:gs pos="330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  <a:gs pos="79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3"/>
            <p:cNvSpPr>
              <a:spLocks/>
            </p:cNvSpPr>
            <p:nvPr/>
          </p:nvSpPr>
          <p:spPr bwMode="auto">
            <a:xfrm>
              <a:off x="1225744" y="3944668"/>
              <a:ext cx="627536" cy="619113"/>
            </a:xfrm>
            <a:custGeom>
              <a:avLst/>
              <a:gdLst>
                <a:gd name="T0" fmla="*/ 0 w 189"/>
                <a:gd name="T1" fmla="*/ 49 h 184"/>
                <a:gd name="T2" fmla="*/ 149 w 189"/>
                <a:gd name="T3" fmla="*/ 0 h 184"/>
                <a:gd name="T4" fmla="*/ 150 w 189"/>
                <a:gd name="T5" fmla="*/ 58 h 184"/>
                <a:gd name="T6" fmla="*/ 176 w 189"/>
                <a:gd name="T7" fmla="*/ 93 h 184"/>
                <a:gd name="T8" fmla="*/ 149 w 189"/>
                <a:gd name="T9" fmla="*/ 129 h 184"/>
                <a:gd name="T10" fmla="*/ 156 w 189"/>
                <a:gd name="T11" fmla="*/ 184 h 184"/>
                <a:gd name="T12" fmla="*/ 0 w 189"/>
                <a:gd name="T13" fmla="*/ 137 h 184"/>
                <a:gd name="T14" fmla="*/ 0 w 189"/>
                <a:gd name="T15" fmla="*/ 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184">
                  <a:moveTo>
                    <a:pt x="0" y="49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89" y="27"/>
                    <a:pt x="150" y="58"/>
                  </a:cubicBezTo>
                  <a:cubicBezTo>
                    <a:pt x="150" y="58"/>
                    <a:pt x="176" y="65"/>
                    <a:pt x="176" y="93"/>
                  </a:cubicBezTo>
                  <a:cubicBezTo>
                    <a:pt x="176" y="121"/>
                    <a:pt x="149" y="129"/>
                    <a:pt x="149" y="129"/>
                  </a:cubicBezTo>
                  <a:cubicBezTo>
                    <a:pt x="149" y="129"/>
                    <a:pt x="186" y="157"/>
                    <a:pt x="156" y="18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15" y="84"/>
                    <a:pt x="0" y="49"/>
                  </a:cubicBezTo>
                  <a:close/>
                </a:path>
              </a:pathLst>
            </a:custGeom>
            <a:solidFill>
              <a:srgbClr val="D47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4"/>
            <p:cNvSpPr>
              <a:spLocks/>
            </p:cNvSpPr>
            <p:nvPr/>
          </p:nvSpPr>
          <p:spPr bwMode="auto">
            <a:xfrm>
              <a:off x="1218725" y="3944668"/>
              <a:ext cx="631748" cy="619113"/>
            </a:xfrm>
            <a:custGeom>
              <a:avLst/>
              <a:gdLst>
                <a:gd name="T0" fmla="*/ 0 w 190"/>
                <a:gd name="T1" fmla="*/ 43 h 184"/>
                <a:gd name="T2" fmla="*/ 150 w 190"/>
                <a:gd name="T3" fmla="*/ 0 h 184"/>
                <a:gd name="T4" fmla="*/ 151 w 190"/>
                <a:gd name="T5" fmla="*/ 58 h 184"/>
                <a:gd name="T6" fmla="*/ 177 w 190"/>
                <a:gd name="T7" fmla="*/ 93 h 184"/>
                <a:gd name="T8" fmla="*/ 150 w 190"/>
                <a:gd name="T9" fmla="*/ 129 h 184"/>
                <a:gd name="T10" fmla="*/ 157 w 190"/>
                <a:gd name="T11" fmla="*/ 184 h 184"/>
                <a:gd name="T12" fmla="*/ 2 w 190"/>
                <a:gd name="T13" fmla="*/ 137 h 184"/>
                <a:gd name="T14" fmla="*/ 0 w 190"/>
                <a:gd name="T15" fmla="*/ 4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4">
                  <a:moveTo>
                    <a:pt x="0" y="43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90" y="27"/>
                    <a:pt x="151" y="58"/>
                  </a:cubicBezTo>
                  <a:cubicBezTo>
                    <a:pt x="151" y="58"/>
                    <a:pt x="177" y="65"/>
                    <a:pt x="177" y="93"/>
                  </a:cubicBezTo>
                  <a:cubicBezTo>
                    <a:pt x="177" y="121"/>
                    <a:pt x="150" y="129"/>
                    <a:pt x="150" y="129"/>
                  </a:cubicBezTo>
                  <a:cubicBezTo>
                    <a:pt x="150" y="129"/>
                    <a:pt x="187" y="157"/>
                    <a:pt x="157" y="184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15" y="78"/>
                    <a:pt x="0" y="43"/>
                  </a:cubicBez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69000">
                  <a:schemeClr val="accent2"/>
                </a:gs>
                <a:gs pos="89000">
                  <a:schemeClr val="accent2">
                    <a:lumMod val="66000"/>
                    <a:lumOff val="34000"/>
                  </a:schemeClr>
                </a:gs>
              </a:gsLst>
              <a:lin ang="6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5"/>
            <p:cNvSpPr>
              <a:spLocks/>
            </p:cNvSpPr>
            <p:nvPr/>
          </p:nvSpPr>
          <p:spPr bwMode="auto">
            <a:xfrm>
              <a:off x="1218725" y="3944668"/>
              <a:ext cx="631748" cy="279373"/>
            </a:xfrm>
            <a:custGeom>
              <a:avLst/>
              <a:gdLst>
                <a:gd name="T0" fmla="*/ 174 w 190"/>
                <a:gd name="T1" fmla="*/ 77 h 83"/>
                <a:gd name="T2" fmla="*/ 151 w 190"/>
                <a:gd name="T3" fmla="*/ 58 h 83"/>
                <a:gd name="T4" fmla="*/ 150 w 190"/>
                <a:gd name="T5" fmla="*/ 0 h 83"/>
                <a:gd name="T6" fmla="*/ 0 w 190"/>
                <a:gd name="T7" fmla="*/ 43 h 83"/>
                <a:gd name="T8" fmla="*/ 9 w 190"/>
                <a:gd name="T9" fmla="*/ 83 h 83"/>
                <a:gd name="T10" fmla="*/ 174 w 190"/>
                <a:gd name="T1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83">
                  <a:moveTo>
                    <a:pt x="174" y="77"/>
                  </a:moveTo>
                  <a:cubicBezTo>
                    <a:pt x="167" y="62"/>
                    <a:pt x="151" y="58"/>
                    <a:pt x="151" y="58"/>
                  </a:cubicBezTo>
                  <a:cubicBezTo>
                    <a:pt x="190" y="27"/>
                    <a:pt x="150" y="0"/>
                    <a:pt x="15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52"/>
                    <a:pt x="8" y="74"/>
                    <a:pt x="9" y="83"/>
                  </a:cubicBezTo>
                  <a:lnTo>
                    <a:pt x="174" y="7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9000">
                  <a:schemeClr val="accent2">
                    <a:lumMod val="59000"/>
                    <a:lumOff val="41000"/>
                  </a:schemeClr>
                </a:gs>
                <a:gs pos="47000">
                  <a:schemeClr val="accent2"/>
                </a:gs>
              </a:gsLst>
              <a:lin ang="45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6"/>
            <p:cNvSpPr>
              <a:spLocks/>
            </p:cNvSpPr>
            <p:nvPr/>
          </p:nvSpPr>
          <p:spPr bwMode="auto">
            <a:xfrm>
              <a:off x="1242591" y="4058383"/>
              <a:ext cx="564362" cy="228833"/>
            </a:xfrm>
            <a:custGeom>
              <a:avLst/>
              <a:gdLst>
                <a:gd name="T0" fmla="*/ 0 w 170"/>
                <a:gd name="T1" fmla="*/ 34 h 68"/>
                <a:gd name="T2" fmla="*/ 2 w 170"/>
                <a:gd name="T3" fmla="*/ 58 h 68"/>
                <a:gd name="T4" fmla="*/ 169 w 170"/>
                <a:gd name="T5" fmla="*/ 68 h 68"/>
                <a:gd name="T6" fmla="*/ 170 w 170"/>
                <a:gd name="T7" fmla="*/ 59 h 68"/>
                <a:gd name="T8" fmla="*/ 144 w 170"/>
                <a:gd name="T9" fmla="*/ 24 h 68"/>
                <a:gd name="T10" fmla="*/ 161 w 170"/>
                <a:gd name="T11" fmla="*/ 0 h 68"/>
                <a:gd name="T12" fmla="*/ 0 w 170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68">
                  <a:moveTo>
                    <a:pt x="0" y="34"/>
                  </a:moveTo>
                  <a:cubicBezTo>
                    <a:pt x="1" y="40"/>
                    <a:pt x="2" y="52"/>
                    <a:pt x="2" y="5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9" y="65"/>
                    <a:pt x="170" y="62"/>
                    <a:pt x="170" y="59"/>
                  </a:cubicBezTo>
                  <a:cubicBezTo>
                    <a:pt x="170" y="31"/>
                    <a:pt x="144" y="24"/>
                    <a:pt x="144" y="24"/>
                  </a:cubicBezTo>
                  <a:cubicBezTo>
                    <a:pt x="151" y="18"/>
                    <a:pt x="159" y="7"/>
                    <a:pt x="161" y="0"/>
                  </a:cubicBezTo>
                  <a:lnTo>
                    <a:pt x="0" y="34"/>
                  </a:lnTo>
                  <a:close/>
                </a:path>
              </a:pathLst>
            </a:custGeom>
            <a:gradFill>
              <a:gsLst>
                <a:gs pos="1000">
                  <a:schemeClr val="accent2">
                    <a:lumMod val="20000"/>
                    <a:lumOff val="80000"/>
                  </a:schemeClr>
                </a:gs>
                <a:gs pos="57000">
                  <a:schemeClr val="accent2">
                    <a:lumMod val="59000"/>
                    <a:lumOff val="41000"/>
                  </a:schemeClr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7"/>
            <p:cNvSpPr>
              <a:spLocks/>
            </p:cNvSpPr>
            <p:nvPr/>
          </p:nvSpPr>
          <p:spPr bwMode="auto">
            <a:xfrm>
              <a:off x="856522" y="4176309"/>
              <a:ext cx="388876" cy="110907"/>
            </a:xfrm>
            <a:custGeom>
              <a:avLst/>
              <a:gdLst>
                <a:gd name="T0" fmla="*/ 89 w 117"/>
                <a:gd name="T1" fmla="*/ 7 h 33"/>
                <a:gd name="T2" fmla="*/ 115 w 117"/>
                <a:gd name="T3" fmla="*/ 13 h 33"/>
                <a:gd name="T4" fmla="*/ 99 w 117"/>
                <a:gd name="T5" fmla="*/ 24 h 33"/>
                <a:gd name="T6" fmla="*/ 0 w 117"/>
                <a:gd name="T7" fmla="*/ 23 h 33"/>
                <a:gd name="T8" fmla="*/ 89 w 117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33">
                  <a:moveTo>
                    <a:pt x="89" y="7"/>
                  </a:moveTo>
                  <a:cubicBezTo>
                    <a:pt x="109" y="5"/>
                    <a:pt x="115" y="0"/>
                    <a:pt x="115" y="13"/>
                  </a:cubicBezTo>
                  <a:cubicBezTo>
                    <a:pt x="116" y="24"/>
                    <a:pt x="117" y="22"/>
                    <a:pt x="99" y="24"/>
                  </a:cubicBezTo>
                  <a:cubicBezTo>
                    <a:pt x="87" y="25"/>
                    <a:pt x="0" y="33"/>
                    <a:pt x="0" y="23"/>
                  </a:cubicBezTo>
                  <a:cubicBezTo>
                    <a:pt x="0" y="18"/>
                    <a:pt x="79" y="9"/>
                    <a:pt x="89" y="7"/>
                  </a:cubicBezTo>
                  <a:close/>
                </a:path>
              </a:pathLst>
            </a:custGeom>
            <a:gradFill flip="none" rotWithShape="1">
              <a:gsLst>
                <a:gs pos="1000">
                  <a:schemeClr val="tx1">
                    <a:lumMod val="75000"/>
                    <a:lumOff val="25000"/>
                  </a:schemeClr>
                </a:gs>
                <a:gs pos="89000">
                  <a:schemeClr val="bg1">
                    <a:lumMod val="6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8"/>
            <p:cNvSpPr>
              <a:spLocks/>
            </p:cNvSpPr>
            <p:nvPr/>
          </p:nvSpPr>
          <p:spPr bwMode="auto">
            <a:xfrm>
              <a:off x="5521630" y="4325121"/>
              <a:ext cx="325701" cy="238660"/>
            </a:xfrm>
            <a:custGeom>
              <a:avLst/>
              <a:gdLst>
                <a:gd name="T0" fmla="*/ 24 w 98"/>
                <a:gd name="T1" fmla="*/ 10 h 71"/>
                <a:gd name="T2" fmla="*/ 17 w 98"/>
                <a:gd name="T3" fmla="*/ 4 h 71"/>
                <a:gd name="T4" fmla="*/ 14 w 98"/>
                <a:gd name="T5" fmla="*/ 28 h 71"/>
                <a:gd name="T6" fmla="*/ 3 w 98"/>
                <a:gd name="T7" fmla="*/ 57 h 71"/>
                <a:gd name="T8" fmla="*/ 21 w 98"/>
                <a:gd name="T9" fmla="*/ 69 h 71"/>
                <a:gd name="T10" fmla="*/ 82 w 98"/>
                <a:gd name="T11" fmla="*/ 63 h 71"/>
                <a:gd name="T12" fmla="*/ 90 w 98"/>
                <a:gd name="T13" fmla="*/ 37 h 71"/>
                <a:gd name="T14" fmla="*/ 41 w 98"/>
                <a:gd name="T15" fmla="*/ 59 h 71"/>
                <a:gd name="T16" fmla="*/ 23 w 98"/>
                <a:gd name="T17" fmla="*/ 44 h 71"/>
                <a:gd name="T18" fmla="*/ 24 w 98"/>
                <a:gd name="T1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71">
                  <a:moveTo>
                    <a:pt x="24" y="10"/>
                  </a:moveTo>
                  <a:cubicBezTo>
                    <a:pt x="22" y="5"/>
                    <a:pt x="18" y="0"/>
                    <a:pt x="17" y="4"/>
                  </a:cubicBezTo>
                  <a:cubicBezTo>
                    <a:pt x="15" y="9"/>
                    <a:pt x="15" y="20"/>
                    <a:pt x="14" y="28"/>
                  </a:cubicBezTo>
                  <a:cubicBezTo>
                    <a:pt x="13" y="36"/>
                    <a:pt x="5" y="49"/>
                    <a:pt x="3" y="57"/>
                  </a:cubicBezTo>
                  <a:cubicBezTo>
                    <a:pt x="0" y="67"/>
                    <a:pt x="12" y="69"/>
                    <a:pt x="21" y="69"/>
                  </a:cubicBezTo>
                  <a:cubicBezTo>
                    <a:pt x="35" y="70"/>
                    <a:pt x="75" y="71"/>
                    <a:pt x="82" y="63"/>
                  </a:cubicBezTo>
                  <a:cubicBezTo>
                    <a:pt x="86" y="58"/>
                    <a:pt x="98" y="38"/>
                    <a:pt x="90" y="37"/>
                  </a:cubicBezTo>
                  <a:cubicBezTo>
                    <a:pt x="83" y="37"/>
                    <a:pt x="71" y="59"/>
                    <a:pt x="41" y="59"/>
                  </a:cubicBezTo>
                  <a:cubicBezTo>
                    <a:pt x="26" y="59"/>
                    <a:pt x="26" y="50"/>
                    <a:pt x="23" y="44"/>
                  </a:cubicBezTo>
                  <a:cubicBezTo>
                    <a:pt x="17" y="34"/>
                    <a:pt x="26" y="16"/>
                    <a:pt x="24" y="1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60000">
                  <a:schemeClr val="accent3">
                    <a:lumMod val="93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9"/>
            <p:cNvSpPr>
              <a:spLocks/>
            </p:cNvSpPr>
            <p:nvPr/>
          </p:nvSpPr>
          <p:spPr bwMode="auto">
            <a:xfrm>
              <a:off x="1770451" y="3968534"/>
              <a:ext cx="3306148" cy="96868"/>
            </a:xfrm>
            <a:custGeom>
              <a:avLst/>
              <a:gdLst>
                <a:gd name="T0" fmla="*/ 0 w 995"/>
                <a:gd name="T1" fmla="*/ 0 h 29"/>
                <a:gd name="T2" fmla="*/ 921 w 995"/>
                <a:gd name="T3" fmla="*/ 0 h 29"/>
                <a:gd name="T4" fmla="*/ 964 w 995"/>
                <a:gd name="T5" fmla="*/ 1 h 29"/>
                <a:gd name="T6" fmla="*/ 970 w 995"/>
                <a:gd name="T7" fmla="*/ 29 h 29"/>
                <a:gd name="T8" fmla="*/ 13 w 995"/>
                <a:gd name="T9" fmla="*/ 27 h 29"/>
                <a:gd name="T10" fmla="*/ 12 w 995"/>
                <a:gd name="T11" fmla="*/ 14 h 29"/>
                <a:gd name="T12" fmla="*/ 0 w 995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29">
                  <a:moveTo>
                    <a:pt x="0" y="0"/>
                  </a:moveTo>
                  <a:cubicBezTo>
                    <a:pt x="0" y="0"/>
                    <a:pt x="903" y="0"/>
                    <a:pt x="921" y="0"/>
                  </a:cubicBezTo>
                  <a:cubicBezTo>
                    <a:pt x="931" y="0"/>
                    <a:pt x="955" y="1"/>
                    <a:pt x="964" y="1"/>
                  </a:cubicBezTo>
                  <a:cubicBezTo>
                    <a:pt x="973" y="1"/>
                    <a:pt x="995" y="28"/>
                    <a:pt x="970" y="29"/>
                  </a:cubicBezTo>
                  <a:cubicBezTo>
                    <a:pt x="957" y="29"/>
                    <a:pt x="13" y="27"/>
                    <a:pt x="13" y="27"/>
                  </a:cubicBezTo>
                  <a:cubicBezTo>
                    <a:pt x="13" y="27"/>
                    <a:pt x="13" y="20"/>
                    <a:pt x="12" y="14"/>
                  </a:cubicBezTo>
                  <a:cubicBezTo>
                    <a:pt x="11" y="7"/>
                    <a:pt x="0" y="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"/>
            <p:cNvSpPr>
              <a:spLocks/>
            </p:cNvSpPr>
            <p:nvPr/>
          </p:nvSpPr>
          <p:spPr bwMode="auto">
            <a:xfrm>
              <a:off x="1770451" y="4429008"/>
              <a:ext cx="3306148" cy="127753"/>
            </a:xfrm>
            <a:custGeom>
              <a:avLst/>
              <a:gdLst>
                <a:gd name="T0" fmla="*/ 0 w 995"/>
                <a:gd name="T1" fmla="*/ 37 h 38"/>
                <a:gd name="T2" fmla="*/ 918 w 995"/>
                <a:gd name="T3" fmla="*/ 38 h 38"/>
                <a:gd name="T4" fmla="*/ 961 w 995"/>
                <a:gd name="T5" fmla="*/ 38 h 38"/>
                <a:gd name="T6" fmla="*/ 970 w 995"/>
                <a:gd name="T7" fmla="*/ 0 h 38"/>
                <a:gd name="T8" fmla="*/ 4 w 995"/>
                <a:gd name="T9" fmla="*/ 0 h 38"/>
                <a:gd name="T10" fmla="*/ 8 w 995"/>
                <a:gd name="T11" fmla="*/ 24 h 38"/>
                <a:gd name="T12" fmla="*/ 0 w 995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38">
                  <a:moveTo>
                    <a:pt x="0" y="37"/>
                  </a:moveTo>
                  <a:cubicBezTo>
                    <a:pt x="0" y="37"/>
                    <a:pt x="900" y="38"/>
                    <a:pt x="918" y="38"/>
                  </a:cubicBezTo>
                  <a:cubicBezTo>
                    <a:pt x="928" y="38"/>
                    <a:pt x="952" y="38"/>
                    <a:pt x="961" y="38"/>
                  </a:cubicBezTo>
                  <a:cubicBezTo>
                    <a:pt x="969" y="38"/>
                    <a:pt x="995" y="0"/>
                    <a:pt x="970" y="0"/>
                  </a:cubicBezTo>
                  <a:cubicBezTo>
                    <a:pt x="958" y="0"/>
                    <a:pt x="4" y="0"/>
                    <a:pt x="4" y="0"/>
                  </a:cubicBezTo>
                  <a:cubicBezTo>
                    <a:pt x="3" y="0"/>
                    <a:pt x="11" y="10"/>
                    <a:pt x="8" y="24"/>
                  </a:cubicBezTo>
                  <a:cubicBezTo>
                    <a:pt x="7" y="31"/>
                    <a:pt x="0" y="37"/>
                    <a:pt x="0" y="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99000"/>
                  </a:scheme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1"/>
            <p:cNvSpPr>
              <a:spLocks/>
            </p:cNvSpPr>
            <p:nvPr/>
          </p:nvSpPr>
          <p:spPr bwMode="auto">
            <a:xfrm>
              <a:off x="5528649" y="4065402"/>
              <a:ext cx="30885" cy="235853"/>
            </a:xfrm>
            <a:custGeom>
              <a:avLst/>
              <a:gdLst>
                <a:gd name="T0" fmla="*/ 0 w 9"/>
                <a:gd name="T1" fmla="*/ 0 h 70"/>
                <a:gd name="T2" fmla="*/ 6 w 9"/>
                <a:gd name="T3" fmla="*/ 70 h 70"/>
                <a:gd name="T4" fmla="*/ 0 w 9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0">
                  <a:moveTo>
                    <a:pt x="0" y="0"/>
                  </a:moveTo>
                  <a:cubicBezTo>
                    <a:pt x="0" y="0"/>
                    <a:pt x="9" y="28"/>
                    <a:pt x="6" y="70"/>
                  </a:cubicBezTo>
                  <a:cubicBezTo>
                    <a:pt x="6" y="70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2"/>
            <p:cNvSpPr>
              <a:spLocks/>
            </p:cNvSpPr>
            <p:nvPr/>
          </p:nvSpPr>
          <p:spPr bwMode="auto">
            <a:xfrm>
              <a:off x="5146793" y="4062595"/>
              <a:ext cx="33693" cy="235853"/>
            </a:xfrm>
            <a:custGeom>
              <a:avLst/>
              <a:gdLst>
                <a:gd name="T0" fmla="*/ 0 w 10"/>
                <a:gd name="T1" fmla="*/ 0 h 70"/>
                <a:gd name="T2" fmla="*/ 7 w 10"/>
                <a:gd name="T3" fmla="*/ 70 h 70"/>
                <a:gd name="T4" fmla="*/ 0 w 1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cubicBezTo>
                    <a:pt x="0" y="0"/>
                    <a:pt x="10" y="28"/>
                    <a:pt x="7" y="70"/>
                  </a:cubicBezTo>
                  <a:cubicBezTo>
                    <a:pt x="7" y="70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Oval 33"/>
            <p:cNvSpPr>
              <a:spLocks noChangeArrowheads="1"/>
            </p:cNvSpPr>
            <p:nvPr/>
          </p:nvSpPr>
          <p:spPr bwMode="auto">
            <a:xfrm>
              <a:off x="5285777" y="4472529"/>
              <a:ext cx="57559" cy="3790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Oval 34"/>
            <p:cNvSpPr>
              <a:spLocks noChangeArrowheads="1"/>
            </p:cNvSpPr>
            <p:nvPr/>
          </p:nvSpPr>
          <p:spPr bwMode="auto">
            <a:xfrm>
              <a:off x="5280162" y="3981169"/>
              <a:ext cx="56155" cy="30885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5"/>
            <p:cNvSpPr>
              <a:spLocks/>
            </p:cNvSpPr>
            <p:nvPr/>
          </p:nvSpPr>
          <p:spPr bwMode="auto">
            <a:xfrm>
              <a:off x="2436458" y="4027127"/>
              <a:ext cx="2212522" cy="328508"/>
            </a:xfrm>
            <a:custGeom>
              <a:avLst/>
              <a:gdLst>
                <a:gd name="T0" fmla="*/ 334 w 666"/>
                <a:gd name="T1" fmla="*/ 1 h 67"/>
                <a:gd name="T2" fmla="*/ 1 w 666"/>
                <a:gd name="T3" fmla="*/ 32 h 67"/>
                <a:gd name="T4" fmla="*/ 332 w 666"/>
                <a:gd name="T5" fmla="*/ 66 h 67"/>
                <a:gd name="T6" fmla="*/ 665 w 666"/>
                <a:gd name="T7" fmla="*/ 35 h 67"/>
                <a:gd name="T8" fmla="*/ 334 w 666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67">
                  <a:moveTo>
                    <a:pt x="334" y="1"/>
                  </a:moveTo>
                  <a:cubicBezTo>
                    <a:pt x="151" y="0"/>
                    <a:pt x="2" y="14"/>
                    <a:pt x="1" y="32"/>
                  </a:cubicBezTo>
                  <a:cubicBezTo>
                    <a:pt x="0" y="50"/>
                    <a:pt x="148" y="65"/>
                    <a:pt x="332" y="66"/>
                  </a:cubicBezTo>
                  <a:cubicBezTo>
                    <a:pt x="515" y="67"/>
                    <a:pt x="665" y="53"/>
                    <a:pt x="665" y="35"/>
                  </a:cubicBezTo>
                  <a:cubicBezTo>
                    <a:pt x="666" y="17"/>
                    <a:pt x="518" y="2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4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36"/>
            <p:cNvSpPr>
              <a:spLocks/>
            </p:cNvSpPr>
            <p:nvPr/>
          </p:nvSpPr>
          <p:spPr bwMode="auto">
            <a:xfrm>
              <a:off x="5316663" y="4210002"/>
              <a:ext cx="58963" cy="47732"/>
            </a:xfrm>
            <a:custGeom>
              <a:avLst/>
              <a:gdLst>
                <a:gd name="T0" fmla="*/ 9 w 18"/>
                <a:gd name="T1" fmla="*/ 14 h 14"/>
                <a:gd name="T2" fmla="*/ 0 w 18"/>
                <a:gd name="T3" fmla="*/ 7 h 14"/>
                <a:gd name="T4" fmla="*/ 9 w 18"/>
                <a:gd name="T5" fmla="*/ 0 h 14"/>
                <a:gd name="T6" fmla="*/ 18 w 18"/>
                <a:gd name="T7" fmla="*/ 7 h 14"/>
                <a:gd name="T8" fmla="*/ 9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9" y="14"/>
                  </a:moveTo>
                  <a:cubicBezTo>
                    <a:pt x="4" y="13"/>
                    <a:pt x="0" y="11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8" y="3"/>
                    <a:pt x="18" y="7"/>
                  </a:cubicBezTo>
                  <a:cubicBezTo>
                    <a:pt x="18" y="11"/>
                    <a:pt x="14" y="14"/>
                    <a:pt x="9" y="1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7"/>
            <p:cNvSpPr>
              <a:spLocks/>
            </p:cNvSpPr>
            <p:nvPr/>
          </p:nvSpPr>
          <p:spPr bwMode="auto">
            <a:xfrm>
              <a:off x="5365799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8"/>
            <p:cNvSpPr>
              <a:spLocks/>
            </p:cNvSpPr>
            <p:nvPr/>
          </p:nvSpPr>
          <p:spPr bwMode="auto">
            <a:xfrm>
              <a:off x="5365799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6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4" y="5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8" y="43"/>
                    <a:pt x="28" y="92"/>
                  </a:cubicBezTo>
                  <a:cubicBezTo>
                    <a:pt x="28" y="141"/>
                    <a:pt x="18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9"/>
            <p:cNvSpPr>
              <a:spLocks/>
            </p:cNvSpPr>
            <p:nvPr/>
          </p:nvSpPr>
          <p:spPr bwMode="auto">
            <a:xfrm>
              <a:off x="5316663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0"/>
            <p:cNvSpPr>
              <a:spLocks/>
            </p:cNvSpPr>
            <p:nvPr/>
          </p:nvSpPr>
          <p:spPr bwMode="auto">
            <a:xfrm>
              <a:off x="5312451" y="3944668"/>
              <a:ext cx="113715" cy="621921"/>
            </a:xfrm>
            <a:custGeom>
              <a:avLst/>
              <a:gdLst>
                <a:gd name="T0" fmla="*/ 33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3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3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1"/>
            <p:cNvSpPr>
              <a:spLocks/>
            </p:cNvSpPr>
            <p:nvPr/>
          </p:nvSpPr>
          <p:spPr bwMode="auto">
            <a:xfrm>
              <a:off x="5176274" y="3944668"/>
              <a:ext cx="109503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9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2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2"/>
            <p:cNvSpPr>
              <a:spLocks/>
            </p:cNvSpPr>
            <p:nvPr/>
          </p:nvSpPr>
          <p:spPr bwMode="auto">
            <a:xfrm>
              <a:off x="5173467" y="3944668"/>
              <a:ext cx="112311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3"/>
            <p:cNvSpPr>
              <a:spLocks/>
            </p:cNvSpPr>
            <p:nvPr/>
          </p:nvSpPr>
          <p:spPr bwMode="auto">
            <a:xfrm>
              <a:off x="5122927" y="3944668"/>
              <a:ext cx="113715" cy="621921"/>
            </a:xfrm>
            <a:custGeom>
              <a:avLst/>
              <a:gdLst>
                <a:gd name="T0" fmla="*/ 34 w 34"/>
                <a:gd name="T1" fmla="*/ 92 h 185"/>
                <a:gd name="T2" fmla="*/ 7 w 34"/>
                <a:gd name="T3" fmla="*/ 0 h 185"/>
                <a:gd name="T4" fmla="*/ 0 w 34"/>
                <a:gd name="T5" fmla="*/ 0 h 185"/>
                <a:gd name="T6" fmla="*/ 29 w 34"/>
                <a:gd name="T7" fmla="*/ 92 h 185"/>
                <a:gd name="T8" fmla="*/ 0 w 34"/>
                <a:gd name="T9" fmla="*/ 185 h 185"/>
                <a:gd name="T10" fmla="*/ 6 w 34"/>
                <a:gd name="T11" fmla="*/ 185 h 185"/>
                <a:gd name="T12" fmla="*/ 34 w 34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5">
                  <a:moveTo>
                    <a:pt x="34" y="92"/>
                  </a:moveTo>
                  <a:cubicBezTo>
                    <a:pt x="34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9" y="92"/>
                  </a:cubicBezTo>
                  <a:cubicBezTo>
                    <a:pt x="29" y="141"/>
                    <a:pt x="19" y="181"/>
                    <a:pt x="0" y="185"/>
                  </a:cubicBezTo>
                  <a:cubicBezTo>
                    <a:pt x="2" y="185"/>
                    <a:pt x="4" y="185"/>
                    <a:pt x="6" y="185"/>
                  </a:cubicBezTo>
                  <a:cubicBezTo>
                    <a:pt x="24" y="180"/>
                    <a:pt x="33" y="140"/>
                    <a:pt x="34" y="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4"/>
            <p:cNvSpPr>
              <a:spLocks/>
            </p:cNvSpPr>
            <p:nvPr/>
          </p:nvSpPr>
          <p:spPr bwMode="auto">
            <a:xfrm>
              <a:off x="5122927" y="3944668"/>
              <a:ext cx="110907" cy="621921"/>
            </a:xfrm>
            <a:custGeom>
              <a:avLst/>
              <a:gdLst>
                <a:gd name="T0" fmla="*/ 33 w 33"/>
                <a:gd name="T1" fmla="*/ 92 h 185"/>
                <a:gd name="T2" fmla="*/ 7 w 33"/>
                <a:gd name="T3" fmla="*/ 0 h 185"/>
                <a:gd name="T4" fmla="*/ 0 w 33"/>
                <a:gd name="T5" fmla="*/ 0 h 185"/>
                <a:gd name="T6" fmla="*/ 28 w 33"/>
                <a:gd name="T7" fmla="*/ 92 h 185"/>
                <a:gd name="T8" fmla="*/ 0 w 33"/>
                <a:gd name="T9" fmla="*/ 185 h 185"/>
                <a:gd name="T10" fmla="*/ 6 w 33"/>
                <a:gd name="T11" fmla="*/ 185 h 185"/>
                <a:gd name="T12" fmla="*/ 33 w 33"/>
                <a:gd name="T13" fmla="*/ 9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5">
                  <a:moveTo>
                    <a:pt x="33" y="92"/>
                  </a:moveTo>
                  <a:cubicBezTo>
                    <a:pt x="33" y="45"/>
                    <a:pt x="25" y="5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9" y="3"/>
                    <a:pt x="29" y="43"/>
                    <a:pt x="28" y="92"/>
                  </a:cubicBezTo>
                  <a:cubicBezTo>
                    <a:pt x="28" y="141"/>
                    <a:pt x="19" y="181"/>
                    <a:pt x="0" y="185"/>
                  </a:cubicBezTo>
                  <a:cubicBezTo>
                    <a:pt x="1" y="185"/>
                    <a:pt x="3" y="185"/>
                    <a:pt x="6" y="185"/>
                  </a:cubicBezTo>
                  <a:cubicBezTo>
                    <a:pt x="24" y="180"/>
                    <a:pt x="33" y="140"/>
                    <a:pt x="33" y="92"/>
                  </a:cubicBezTo>
                  <a:close/>
                </a:path>
              </a:pathLst>
            </a:custGeom>
            <a:solidFill>
              <a:srgbClr val="8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7" name="chalk"/>
          <p:cNvSpPr/>
          <p:nvPr/>
        </p:nvSpPr>
        <p:spPr>
          <a:xfrm rot="793402" flipH="1">
            <a:off x="7034405" y="6191740"/>
            <a:ext cx="1412184" cy="389370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B712595-F7C2-455B-A861-39AA289B8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8267" y="2298725"/>
            <a:ext cx="1775829" cy="3551657"/>
          </a:xfrm>
          <a:prstGeom prst="rect">
            <a:avLst/>
          </a:prstGeom>
        </p:spPr>
      </p:pic>
      <p:sp>
        <p:nvSpPr>
          <p:cNvPr id="133" name="Rectangle 132">
            <a:extLst>
              <a:ext uri="{FF2B5EF4-FFF2-40B4-BE49-F238E27FC236}">
                <a16:creationId xmlns:a16="http://schemas.microsoft.com/office/drawing/2014/main" id="{EF6A8FD2-CED6-4C60-BB17-5480CBCDD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3428" y="1828800"/>
            <a:ext cx="6492711" cy="35271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20000"/>
              </a:spcBef>
            </a:pPr>
            <a:r>
              <a:rPr lang="en-US" altLang="en-US" sz="2400" b="1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Icon for htm files</a:t>
            </a: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This symbol indicates interactive files. </a:t>
            </a: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To learn about how to use these files, please refer to PLMS_JUMBO_UserHelp_htm.ppsx.</a:t>
            </a:r>
          </a:p>
          <a:p>
            <a:pPr marL="34290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Content from </a:t>
            </a:r>
            <a:r>
              <a:rPr lang="en-US" altLang="en-US" sz="2400" dirty="0" err="1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PheT</a:t>
            </a:r>
            <a:r>
              <a:rPr lang="en-US" altLang="en-US" sz="2400" dirty="0">
                <a:solidFill>
                  <a:schemeClr val="bg1"/>
                </a:solidFill>
                <a:latin typeface="Cambria" pitchFamily="18" charset="0"/>
                <a:ea typeface="Cambria" pitchFamily="18" charset="0"/>
                <a:cs typeface="Gautami" pitchFamily="34" charset="0"/>
              </a:rPr>
              <a:t> is available in htm format </a:t>
            </a:r>
          </a:p>
        </p:txBody>
      </p:sp>
      <p:pic>
        <p:nvPicPr>
          <p:cNvPr id="125" name="Picture 124">
            <a:extLst>
              <a:ext uri="{FF2B5EF4-FFF2-40B4-BE49-F238E27FC236}">
                <a16:creationId xmlns:a16="http://schemas.microsoft.com/office/drawing/2014/main" id="{80827E68-F514-40D9-994E-93CABC000975}"/>
              </a:ext>
            </a:extLst>
          </p:cNvPr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10" t="44470" r="90705" b="48974"/>
          <a:stretch/>
        </p:blipFill>
        <p:spPr bwMode="auto">
          <a:xfrm>
            <a:off x="8991600" y="967992"/>
            <a:ext cx="956998" cy="102122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2839894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"/>
</p:tagLst>
</file>

<file path=ppt/theme/theme1.xml><?xml version="1.0" encoding="utf-8"?>
<a:theme xmlns:a="http://schemas.openxmlformats.org/drawingml/2006/main" name="Back to School Layout">
  <a:themeElements>
    <a:clrScheme name="Educate_Me">
      <a:dk1>
        <a:sysClr val="windowText" lastClr="000000"/>
      </a:dk1>
      <a:lt1>
        <a:sysClr val="window" lastClr="FFFFFF"/>
      </a:lt1>
      <a:dk2>
        <a:srgbClr val="505050"/>
      </a:dk2>
      <a:lt2>
        <a:srgbClr val="FEBD18"/>
      </a:lt2>
      <a:accent1>
        <a:srgbClr val="86B714"/>
      </a:accent1>
      <a:accent2>
        <a:srgbClr val="D38D5E"/>
      </a:accent2>
      <a:accent3>
        <a:srgbClr val="BD0000"/>
      </a:accent3>
      <a:accent4>
        <a:srgbClr val="28A9DC"/>
      </a:accent4>
      <a:accent5>
        <a:srgbClr val="FCEB64"/>
      </a:accent5>
      <a:accent6>
        <a:srgbClr val="E47A11"/>
      </a:accent6>
      <a:hlink>
        <a:srgbClr val="BFBFBF"/>
      </a:hlink>
      <a:folHlink>
        <a:srgbClr val="595959"/>
      </a:folHlink>
    </a:clrScheme>
    <a:fontScheme name="Custom 3">
      <a:majorFont>
        <a:latin typeface="Impact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Educate_Me">
    <a:dk1>
      <a:sysClr val="windowText" lastClr="000000"/>
    </a:dk1>
    <a:lt1>
      <a:sysClr val="window" lastClr="FFFFFF"/>
    </a:lt1>
    <a:dk2>
      <a:srgbClr val="505050"/>
    </a:dk2>
    <a:lt2>
      <a:srgbClr val="FEBD18"/>
    </a:lt2>
    <a:accent1>
      <a:srgbClr val="86B714"/>
    </a:accent1>
    <a:accent2>
      <a:srgbClr val="D38D5E"/>
    </a:accent2>
    <a:accent3>
      <a:srgbClr val="BD0000"/>
    </a:accent3>
    <a:accent4>
      <a:srgbClr val="28A9DC"/>
    </a:accent4>
    <a:accent5>
      <a:srgbClr val="FCEB64"/>
    </a:accent5>
    <a:accent6>
      <a:srgbClr val="E47A11"/>
    </a:accent6>
    <a:hlink>
      <a:srgbClr val="BFBFBF"/>
    </a:hlink>
    <a:folHlink>
      <a:srgbClr val="595959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13697</TotalTime>
  <Words>863</Words>
  <Application>Microsoft Office PowerPoint</Application>
  <PresentationFormat>Widescreen</PresentationFormat>
  <Paragraphs>101</Paragraphs>
  <Slides>23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33" baseType="lpstr">
      <vt:lpstr>Arial</vt:lpstr>
      <vt:lpstr>Calibri</vt:lpstr>
      <vt:lpstr>Cambria</vt:lpstr>
      <vt:lpstr>Comic Sans MS</vt:lpstr>
      <vt:lpstr>Franklin Gothic Medium</vt:lpstr>
      <vt:lpstr>Impact</vt:lpstr>
      <vt:lpstr>Tahoma</vt:lpstr>
      <vt:lpstr>Times New Roman</vt:lpstr>
      <vt:lpstr>Wingdings</vt:lpstr>
      <vt:lpstr>Back to School Layout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PresenterMedia.com</dc:creator>
  <cp:lastModifiedBy>Sunil Kumar</cp:lastModifiedBy>
  <cp:revision>498</cp:revision>
  <dcterms:created xsi:type="dcterms:W3CDTF">2010-08-04T16:12:43Z</dcterms:created>
  <dcterms:modified xsi:type="dcterms:W3CDTF">2019-11-26T14:04:38Z</dcterms:modified>
</cp:coreProperties>
</file>